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4F00"/>
    <a:srgbClr val="007A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7C9B-FBE8-450C-9E9B-BC6E1E3168B0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A5EA-82C6-4B60-B829-303300B737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7C9B-FBE8-450C-9E9B-BC6E1E3168B0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A5EA-82C6-4B60-B829-303300B737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7C9B-FBE8-450C-9E9B-BC6E1E3168B0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A5EA-82C6-4B60-B829-303300B737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7C9B-FBE8-450C-9E9B-BC6E1E3168B0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A5EA-82C6-4B60-B829-303300B737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7C9B-FBE8-450C-9E9B-BC6E1E3168B0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A5EA-82C6-4B60-B829-303300B737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7C9B-FBE8-450C-9E9B-BC6E1E3168B0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A5EA-82C6-4B60-B829-303300B737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7C9B-FBE8-450C-9E9B-BC6E1E3168B0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A5EA-82C6-4B60-B829-303300B737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7C9B-FBE8-450C-9E9B-BC6E1E3168B0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A5EA-82C6-4B60-B829-303300B737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7C9B-FBE8-450C-9E9B-BC6E1E3168B0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A5EA-82C6-4B60-B829-303300B737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7C9B-FBE8-450C-9E9B-BC6E1E3168B0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A5EA-82C6-4B60-B829-303300B737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7C9B-FBE8-450C-9E9B-BC6E1E3168B0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A5EA-82C6-4B60-B829-303300B737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17C9B-FBE8-450C-9E9B-BC6E1E3168B0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0A5EA-82C6-4B60-B829-303300B7372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oleObject" Target="../embeddings/oleObject5.bin"/><Relationship Id="rId3" Type="http://schemas.openxmlformats.org/officeDocument/2006/relationships/image" Target="../media/image35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31.png"/><Relationship Id="rId4" Type="http://schemas.openxmlformats.org/officeDocument/2006/relationships/image" Target="../media/image36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s://picfiles.alphacoders.com/264/26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4" name="Picture 4" descr="https://aistenok28-podolsk.edumsko.ru/uploads/33700/33688/banner/pic_image/Banner_2.JPG?1554209368328"/>
          <p:cNvPicPr>
            <a:picLocks noChangeAspect="1" noChangeArrowheads="1"/>
          </p:cNvPicPr>
          <p:nvPr/>
        </p:nvPicPr>
        <p:blipFill>
          <a:blip r:embed="rId3"/>
          <a:srcRect l="54688" t="41667" r="28906" b="32291"/>
          <a:stretch>
            <a:fillRect/>
          </a:stretch>
        </p:blipFill>
        <p:spPr bwMode="auto">
          <a:xfrm>
            <a:off x="2928926" y="1714488"/>
            <a:ext cx="3503319" cy="417061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85786" y="357166"/>
            <a:ext cx="814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етский сад общеразвивающего вида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№28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icfiles.alphacoders.com/264/26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85786" y="357166"/>
            <a:ext cx="7929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Приходите к нам в гости, мы Вас тоже научим конструировать.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Ведь это так здорово!!!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5" name="Picture 1" descr="C:\Users\user\Desktop\20190409_165511.jpg"/>
          <p:cNvPicPr>
            <a:picLocks noChangeAspect="1" noChangeArrowheads="1"/>
          </p:cNvPicPr>
          <p:nvPr/>
        </p:nvPicPr>
        <p:blipFill>
          <a:blip r:embed="rId3" cstate="print"/>
          <a:srcRect l="23026" t="21711"/>
          <a:stretch>
            <a:fillRect/>
          </a:stretch>
        </p:blipFill>
        <p:spPr bwMode="auto">
          <a:xfrm>
            <a:off x="2643174" y="2357430"/>
            <a:ext cx="3714743" cy="2833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https://podelki.guru/sites/default/files/podelki_iz_lego-42.jpg"/>
          <p:cNvPicPr>
            <a:picLocks noChangeAspect="1" noChangeArrowheads="1"/>
          </p:cNvPicPr>
          <p:nvPr/>
        </p:nvPicPr>
        <p:blipFill>
          <a:blip r:embed="rId4" cstate="print"/>
          <a:srcRect l="15223" r="27689" b="7391"/>
          <a:stretch>
            <a:fillRect/>
          </a:stretch>
        </p:blipFill>
        <p:spPr bwMode="auto">
          <a:xfrm>
            <a:off x="571472" y="4572008"/>
            <a:ext cx="1500198" cy="1825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https://img05.rl0.ru/c86488c2b27c68b40db3a5af4ab76515/c777x473/uppzona.ru/d/618190/d/635633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8339" y="5000636"/>
            <a:ext cx="2379876" cy="1448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icfiles.alphacoders.com/264/26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71604" y="0"/>
            <a:ext cx="5857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ЗДРАВСТВУЙТЕ!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5852" y="5286388"/>
            <a:ext cx="7286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хотим пригласить Вас в наше конструкторское бюро «Лучики»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20190419_0934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857232"/>
            <a:ext cx="5904000" cy="442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icfiles.alphacoders.com/264/26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28728" y="357166"/>
            <a:ext cx="7215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 наш научный руководитель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Users\user\Desktop\20190418_1954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1952614"/>
            <a:ext cx="2594248" cy="3458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https://im0-tub-ru.yandex.net/i?id=3c0b781bcc9071690dd80e833d370f4a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4500570"/>
            <a:ext cx="1750998" cy="2008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5" name="Picture 7" descr="https://im0-tub-ru.yandex.net/i?id=d091efd094fb4532e47557526aaa0eeb-l&amp;n=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8" y="4929198"/>
            <a:ext cx="2471714" cy="1462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7" name="Picture 9" descr="https://im0-tub-ru.yandex.net/i?id=b2cd75ef1d0c328fd3413d88e58ff640-l&amp;n=13"/>
          <p:cNvPicPr>
            <a:picLocks noChangeAspect="1" noChangeArrowheads="1"/>
          </p:cNvPicPr>
          <p:nvPr/>
        </p:nvPicPr>
        <p:blipFill>
          <a:blip r:embed="rId6" cstate="print"/>
          <a:srcRect l="5503" r="7184" b="5677"/>
          <a:stretch>
            <a:fillRect/>
          </a:stretch>
        </p:blipFill>
        <p:spPr bwMode="auto">
          <a:xfrm rot="5400000">
            <a:off x="6815518" y="471102"/>
            <a:ext cx="1571638" cy="1915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User\Desktop\ДОСТИЖЕНИЯ\16-17\удостоверения ЛЕГО\удостоверения\мороз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b="7605"/>
          <a:stretch/>
        </p:blipFill>
        <p:spPr bwMode="auto">
          <a:xfrm>
            <a:off x="5951802" y="2431113"/>
            <a:ext cx="2885953" cy="202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Users\User\Desktop\20190423_093216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" r="3905"/>
          <a:stretch/>
        </p:blipFill>
        <p:spPr bwMode="auto">
          <a:xfrm>
            <a:off x="107504" y="1368723"/>
            <a:ext cx="3045728" cy="20272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icfiles.alphacoders.com/264/26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488" y="2071678"/>
            <a:ext cx="36433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 наши проекты мы делаем из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LEGO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 конструктора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s://im0-tub-ru.yandex.net/i?id=6265c1ec65b6ea3a7902736a84667f30-l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702" y="0"/>
            <a:ext cx="2500298" cy="2500298"/>
          </a:xfrm>
          <a:prstGeom prst="rect">
            <a:avLst/>
          </a:prstGeom>
          <a:noFill/>
        </p:spPr>
      </p:pic>
      <p:pic>
        <p:nvPicPr>
          <p:cNvPr id="6148" name="Picture 4" descr="https://im0-tub-ru.yandex.net/i?id=692223cbf73a6e9bad6646faf40374eb-l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0"/>
            <a:ext cx="2536816" cy="2536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2" name="Picture 8" descr="Конструктор LEGO Duplo 10848 Мои первые кубик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84" y="3714752"/>
            <a:ext cx="2079626" cy="2235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4" name="Picture 10" descr="https://educube.ru/upload/iblock/223/223f17b5f882bb19060058c7b35ea2d0.jpg"/>
          <p:cNvPicPr>
            <a:picLocks noChangeAspect="1" noChangeArrowheads="1"/>
          </p:cNvPicPr>
          <p:nvPr/>
        </p:nvPicPr>
        <p:blipFill>
          <a:blip r:embed="rId6"/>
          <a:srcRect t="16393" b="17213"/>
          <a:stretch>
            <a:fillRect/>
          </a:stretch>
        </p:blipFill>
        <p:spPr bwMode="auto">
          <a:xfrm>
            <a:off x="428596" y="3714752"/>
            <a:ext cx="2905102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icfiles.alphacoders.com/264/26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9335 Космос и аэропорт LEGO"/>
          <p:cNvPicPr>
            <a:picLocks noChangeAspect="1" noChangeArrowheads="1"/>
          </p:cNvPicPr>
          <p:nvPr/>
        </p:nvPicPr>
        <p:blipFill>
          <a:blip r:embed="rId3"/>
          <a:srcRect t="7696" b="8321"/>
          <a:stretch>
            <a:fillRect/>
          </a:stretch>
        </p:blipFill>
        <p:spPr bwMode="auto">
          <a:xfrm>
            <a:off x="6416682" y="214290"/>
            <a:ext cx="2727318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9335 Космос и аэропорт LE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4905" y="1643050"/>
            <a:ext cx="2385917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https://www.ylykomoria.ru/upload/iblock/f23/f239bdb44c3ae7b644018e3284c4aaf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3786190"/>
            <a:ext cx="2476484" cy="155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8" name="Picture 8" descr="https://fs1.shop123.com.tw/300250/upload/product/30025014611pic_outside_71bd6b2078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4572008"/>
            <a:ext cx="2012922" cy="2012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10" descr="http://simpo.lt/209-thickbox_default/creative-lego-duplo-brick-se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85728"/>
            <a:ext cx="2274881" cy="2274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2" name="Picture 12" descr="https://lepin.com.ua/content/images/21/konstruktor-lepin-02010-skorostnoy-passazhirskiy-poezd-4797344067945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488" y="3786190"/>
            <a:ext cx="1979727" cy="1561307"/>
          </a:xfrm>
          <a:prstGeom prst="rect">
            <a:avLst/>
          </a:prstGeom>
          <a:noFill/>
        </p:spPr>
      </p:pic>
      <p:pic>
        <p:nvPicPr>
          <p:cNvPr id="5134" name="Picture 14" descr="https://www.robot-advance.com/ori-ensemble-de-base-storystarter-lego-education-1839_222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857364"/>
            <a:ext cx="3036872" cy="2247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icfiles.alphacoders.com/264/26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7" name="Picture 1" descr="C:\Users\user\Desktop\20190121_161329(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976" y="285728"/>
            <a:ext cx="1875248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user\Desktop\20190415_1557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530678"/>
            <a:ext cx="2786082" cy="2089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F:\лего фото\20181106_112350.jpg"/>
          <p:cNvPicPr>
            <a:picLocks noChangeAspect="1" noChangeArrowheads="1"/>
          </p:cNvPicPr>
          <p:nvPr/>
        </p:nvPicPr>
        <p:blipFill>
          <a:blip r:embed="rId5" cstate="print"/>
          <a:srcRect r="11763"/>
          <a:stretch>
            <a:fillRect/>
          </a:stretch>
        </p:blipFill>
        <p:spPr bwMode="auto">
          <a:xfrm>
            <a:off x="5866252" y="500042"/>
            <a:ext cx="2605437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F:\лего фото\20190318_1609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3964786"/>
            <a:ext cx="3357554" cy="2518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F:\лего фото\20190318_1646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26" y="3381374"/>
            <a:ext cx="2232420" cy="2976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icfiles.alphacoders.com/264/26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86050" y="357166"/>
            <a:ext cx="364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РОБОТОТЕХНИКА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Электромеханический конструктор LEGO Education WeDo Строительный набор 95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857232"/>
            <a:ext cx="3676629" cy="3309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https://images.product-test.ru/sourceimages/424/301/39/b7b9b6eb-25ea-433e-bac1-cdbf96b83a9b.jpg?preset=popu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3571876"/>
            <a:ext cx="4507207" cy="2944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user\Desktop\20190408_1620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1285860"/>
            <a:ext cx="2520000" cy="189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60648"/>
            <a:ext cx="153352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2500552"/>
              </p:ext>
            </p:extLst>
          </p:nvPr>
        </p:nvGraphicFramePr>
        <p:xfrm>
          <a:off x="468313" y="333375"/>
          <a:ext cx="1895475" cy="296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PDF" r:id="rId5" imgW="0" imgH="0" progId="FoxitPhantomPDF.Document">
                  <p:embed/>
                </p:oleObj>
              </mc:Choice>
              <mc:Fallback>
                <p:oleObj name="PDF" r:id="rId5" imgW="0" imgH="0" progId="FoxitPhantomPDF.Document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333375"/>
                        <a:ext cx="1895475" cy="2967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8298337"/>
              </p:ext>
            </p:extLst>
          </p:nvPr>
        </p:nvGraphicFramePr>
        <p:xfrm>
          <a:off x="7092950" y="476250"/>
          <a:ext cx="1751013" cy="260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PDF" r:id="rId7" imgW="0" imgH="0" progId="FoxitPhantomPDF.Document">
                  <p:embed/>
                </p:oleObj>
              </mc:Choice>
              <mc:Fallback>
                <p:oleObj name="PDF" r:id="rId7" imgW="0" imgH="0" progId="FoxitPhantomPDF.Document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950" y="476250"/>
                        <a:ext cx="1751013" cy="2608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729799"/>
              </p:ext>
            </p:extLst>
          </p:nvPr>
        </p:nvGraphicFramePr>
        <p:xfrm>
          <a:off x="468313" y="3573463"/>
          <a:ext cx="1606550" cy="2643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PDF" r:id="rId9" imgW="0" imgH="0" progId="FoxitPhantomPDF.Document">
                  <p:embed/>
                </p:oleObj>
              </mc:Choice>
              <mc:Fallback>
                <p:oleObj name="PDF" r:id="rId9" imgW="0" imgH="0" progId="FoxitPhantomPDF.Document">
                  <p:embed/>
                  <p:pic>
                    <p:nvPicPr>
                      <p:cNvPr id="0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3573463"/>
                        <a:ext cx="1606550" cy="2643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912316"/>
              </p:ext>
            </p:extLst>
          </p:nvPr>
        </p:nvGraphicFramePr>
        <p:xfrm>
          <a:off x="2700338" y="3860800"/>
          <a:ext cx="1535112" cy="236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PDF" r:id="rId11" imgW="0" imgH="0" progId="FoxitPhantomPDF.Document">
                  <p:embed/>
                </p:oleObj>
              </mc:Choice>
              <mc:Fallback>
                <p:oleObj name="PDF" r:id="rId11" imgW="0" imgH="0" progId="FoxitPhantomPDF.Document">
                  <p:embed/>
                  <p:pic>
                    <p:nvPicPr>
                      <p:cNvPr id="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3860800"/>
                        <a:ext cx="1535112" cy="2366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9012689"/>
              </p:ext>
            </p:extLst>
          </p:nvPr>
        </p:nvGraphicFramePr>
        <p:xfrm>
          <a:off x="5364163" y="2636838"/>
          <a:ext cx="1608137" cy="249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PDF" r:id="rId13" imgW="0" imgH="0" progId="FoxitPhantomPDF.Document">
                  <p:embed/>
                </p:oleObj>
              </mc:Choice>
              <mc:Fallback>
                <p:oleObj name="PDF" r:id="rId13" imgW="0" imgH="0" progId="FoxitPhantomPDF.Document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2636838"/>
                        <a:ext cx="1608137" cy="2497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825004"/>
              </p:ext>
            </p:extLst>
          </p:nvPr>
        </p:nvGraphicFramePr>
        <p:xfrm>
          <a:off x="7164288" y="4221088"/>
          <a:ext cx="1463675" cy="233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PDF" r:id="rId15" imgW="0" imgH="0" progId="FoxitPhantomPDF.Document">
                  <p:embed/>
                </p:oleObj>
              </mc:Choice>
              <mc:Fallback>
                <p:oleObj name="PDF" r:id="rId15" imgW="0" imgH="0" progId="FoxitPhantomPDF.Document">
                  <p:embed/>
                  <p:pic>
                    <p:nvPicPr>
                      <p:cNvPr id="0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288" y="4221088"/>
                        <a:ext cx="1463675" cy="233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0718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icfiles.alphacoders.com/264/26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57224" y="785794"/>
            <a:ext cx="46434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РУКОВОДИТЕЛЬ СЛЕДИТ НЕ ТОЛЬКО ЗА  НАШИМ ИНТЕЛЛЕКТУАЛЬНЫМ РАЗВИТИЕМ, НО И ЗА НАШИМ ЗДОРОВЬЕМ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" name="Picture 1" descr="C:\Users\user\Desktop\20190415_1616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8425" y="714356"/>
            <a:ext cx="3333773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user\Desktop\20190415_1616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3732611"/>
            <a:ext cx="3564947" cy="2673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70</Words>
  <Application>Microsoft Office PowerPoint</Application>
  <PresentationFormat>Экран (4:3)</PresentationFormat>
  <Paragraphs>11</Paragraphs>
  <Slides>10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Тема Office</vt:lpstr>
      <vt:lpstr>Foxit PhantomPDF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13</cp:revision>
  <dcterms:created xsi:type="dcterms:W3CDTF">2019-04-13T19:55:17Z</dcterms:created>
  <dcterms:modified xsi:type="dcterms:W3CDTF">2019-04-23T07:32:20Z</dcterms:modified>
</cp:coreProperties>
</file>