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60313-356A-45C5-B796-065F520AD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860" y="98257"/>
            <a:ext cx="8108143" cy="2708910"/>
          </a:xfrm>
        </p:spPr>
        <p:txBody>
          <a:bodyPr/>
          <a:lstStyle/>
          <a:p>
            <a:r>
              <a:rPr lang="ru-RU" sz="3600" dirty="0"/>
              <a:t>Государственное бюджетное учреждение г. Москвы Школа № 2044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94E1FB-5EA9-4FBC-9767-4AAF8F799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Электронное иллюстрированное пособие для детей младшего дошкольного возраста  по ознакомлению с художественной литературой  </a:t>
            </a:r>
          </a:p>
          <a:p>
            <a:r>
              <a:rPr lang="ru-RU" dirty="0"/>
              <a:t>«Репка» Русская народная сказка  </a:t>
            </a:r>
          </a:p>
        </p:txBody>
      </p:sp>
    </p:spTree>
    <p:extLst>
      <p:ext uri="{BB962C8B-B14F-4D97-AF65-F5344CB8AC3E}">
        <p14:creationId xmlns:p14="http://schemas.microsoft.com/office/powerpoint/2010/main" val="3940418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C6FDB-F429-4D77-9F7F-1FBE2897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Автор: Воскресенская Екатерина Николаевна </a:t>
            </a:r>
            <a:br>
              <a:rPr lang="ru-RU" sz="2800" dirty="0"/>
            </a:br>
            <a:r>
              <a:rPr lang="ru-RU" sz="2800" dirty="0"/>
              <a:t>Воспитатель ГБОУ Школа №2044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22CE43-1AAA-4059-9241-93BC5663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291840"/>
            <a:ext cx="8596668" cy="2749522"/>
          </a:xfrm>
        </p:spPr>
        <p:txBody>
          <a:bodyPr/>
          <a:lstStyle/>
          <a:p>
            <a:r>
              <a:rPr lang="ru-RU" dirty="0"/>
              <a:t>Актуальность : Ранний возраст – наиболее благоприятный период для всестороннего развития ребенка.  В этой сказке детям показывают насколько важна семья и друзья . Что вместе можно сделать больше ,чем одному. Образ репки представлен как некая проблема, с которой одному не справиться. Сказка поучительна, учит ценить семью и каждого члена семьи, раскрывает тему семейных отношений, взаимовыручки и взаимопомощи.  </a:t>
            </a:r>
          </a:p>
        </p:txBody>
      </p:sp>
    </p:spTree>
    <p:extLst>
      <p:ext uri="{BB962C8B-B14F-4D97-AF65-F5344CB8AC3E}">
        <p14:creationId xmlns:p14="http://schemas.microsoft.com/office/powerpoint/2010/main" val="123322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96CFB-4304-4C89-B53F-7D5666D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8481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F44EA-5D68-47D5-867B-B2A2334AB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1669"/>
            <a:ext cx="8596668" cy="410969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Активизировать словарный запас малышей (дед, баба, кошка, мышка, собачка и т. д., способствовать обогащению словарного запаса (большая-пребольшая, вытянуть и т. д.).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Закрепить с малышами содержание знакомой сказки.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2. Развивать голосовой аппарат, побуждать к проговариванию и повторению вслед за воспитателем отдельных слов и фраз.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Способствовать развитию логического мышления.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06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87BA3-B400-465C-B6A8-AB8BE7A1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584" y="1112520"/>
            <a:ext cx="8596668" cy="1320800"/>
          </a:xfrm>
        </p:spPr>
        <p:txBody>
          <a:bodyPr/>
          <a:lstStyle/>
          <a:p>
            <a:r>
              <a:rPr lang="ru-RU" dirty="0"/>
              <a:t>Содержание пособия: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A1596A-519C-4377-BA87-E43925713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Ф.И.О автора </a:t>
            </a:r>
          </a:p>
          <a:p>
            <a:r>
              <a:rPr lang="ru-RU" dirty="0"/>
              <a:t>2. Название пособия </a:t>
            </a:r>
          </a:p>
          <a:p>
            <a:r>
              <a:rPr lang="ru-RU" dirty="0"/>
              <a:t>3.Описание целей и задач </a:t>
            </a:r>
          </a:p>
          <a:p>
            <a:r>
              <a:rPr lang="ru-RU" dirty="0"/>
              <a:t>4. Иллюстрированная сказка </a:t>
            </a:r>
          </a:p>
          <a:p>
            <a:r>
              <a:rPr lang="ru-RU" dirty="0"/>
              <a:t>5. Текст сказки под картинками </a:t>
            </a:r>
          </a:p>
        </p:txBody>
      </p:sp>
    </p:spTree>
    <p:extLst>
      <p:ext uri="{BB962C8B-B14F-4D97-AF65-F5344CB8AC3E}">
        <p14:creationId xmlns:p14="http://schemas.microsoft.com/office/powerpoint/2010/main" val="197807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BFE82DD-2BD2-4090-AB25-371DEEFB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73BFA1-FC61-425A-84A1-4761C156C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D1D45B-3A4F-4DAC-A585-3235AE12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4136EFF2-D71E-4DC8-86E2-364203BE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358896D-DBC1-4EA4-88A0-A826BED4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D23D5D6-DC69-43D4-98FB-57CF19784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D5D5058-317F-40AB-9EB3-40C2D5FD6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7E3EF343-E091-452A-99B0-1A096E896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EE99F000-CFF8-47D6-8A67-0DEADA7E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8B6774B-A958-4387-BEE0-9E4161312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A31937E-FB68-447A-BAF9-27031187D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B8967-4CD5-4087-8E4B-059AC0543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1600" dirty="0"/>
              <a:t>Посадил дед репку, выросла репка большая – пребольшая . Пошел дед в огород репку тянуть . Взялся за нее , тянет потянет , а вытянуть не может…..</a:t>
            </a:r>
            <a:endParaRPr lang="en-US" sz="1600" dirty="0"/>
          </a:p>
        </p:txBody>
      </p:sp>
      <p:pic>
        <p:nvPicPr>
          <p:cNvPr id="7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8370C49-86C1-4786-9644-D38E8E393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79" b="2"/>
          <a:stretch/>
        </p:blipFill>
        <p:spPr>
          <a:xfrm>
            <a:off x="5016520" y="792427"/>
            <a:ext cx="4080799" cy="3635025"/>
          </a:xfrm>
          <a:custGeom>
            <a:avLst/>
            <a:gdLst/>
            <a:ahLst/>
            <a:cxnLst/>
            <a:rect l="l" t="t" r="r" b="b"/>
            <a:pathLst>
              <a:path w="4338909" h="3635025">
                <a:moveTo>
                  <a:pt x="529088" y="0"/>
                </a:moveTo>
                <a:lnTo>
                  <a:pt x="4338909" y="0"/>
                </a:lnTo>
                <a:lnTo>
                  <a:pt x="433890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848523B-F8E6-4DD3-8FB8-E00B6A78C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455" r="10403" b="2"/>
          <a:stretch/>
        </p:blipFill>
        <p:spPr>
          <a:xfrm>
            <a:off x="842596" y="792427"/>
            <a:ext cx="3915813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7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99415-C8A1-4AF4-937A-39B3E588A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EB8367E-3136-45F1-990E-488C55098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86210AB-2561-4597-BB00-F0A66DE53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59C5E5B-705A-43A1-82C0-78ACAB10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65BB93FF-8832-4C5A-B252-45B2AC90A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FA91EBA-81C6-454D-A335-4C46756B7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C56E4D95-BC51-4CA7-BF3E-37A208BBF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49071018-7773-4384-A4FE-A8909FF2E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742FF41-2414-456B-94FF-64FE4EC6F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76E901C-D221-4E6B-BECD-B6BE80E2D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5A4D139-5BEB-405E-8DBB-17A19A10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EDEE5-37D4-4043-BCFE-0055F83F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343503"/>
            <a:ext cx="8288035" cy="158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1600" dirty="0"/>
              <a:t>Позвал дед на помощь бабку, пришла бабка взялась за дедку, а вытянуть не могут, позвали внучку ….. </a:t>
            </a:r>
            <a:br>
              <a:rPr lang="ru-RU" sz="1600" dirty="0"/>
            </a:br>
            <a:r>
              <a:rPr lang="ru-RU" sz="1600" dirty="0"/>
              <a:t>Внучка за бабку , бабка за дедку , а дедка за репку. Тянут потянут , а вытянуть не могут . </a:t>
            </a:r>
            <a:endParaRPr lang="en-US" sz="1600" dirty="0"/>
          </a:p>
        </p:txBody>
      </p:sp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513AF09-6E07-448D-BDE7-8A16BFF78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76" y="1075370"/>
            <a:ext cx="3767044" cy="3176587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DD94A39-68D0-42A1-9D66-3C7F6F03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340" y="1075370"/>
            <a:ext cx="4016662" cy="31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4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71E84-2D20-4601-80A3-8228DF844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491990"/>
            <a:ext cx="8596668" cy="2117154"/>
          </a:xfrm>
        </p:spPr>
        <p:txBody>
          <a:bodyPr>
            <a:normAutofit/>
          </a:bodyPr>
          <a:lstStyle/>
          <a:p>
            <a:r>
              <a:rPr lang="ru-RU" sz="1600" dirty="0"/>
              <a:t>Позвали на помощь жучку. Жучка за внучку, внучка за бабку , бабка за дедку, дедка за репку. Тянут потянут , а вытянуть не могут. Позвали на помощь кошку . Пришла кошка, взялась за жучку , жучка за внучку , внучка за бабку , бабка за дедку , дедка за репку.</a:t>
            </a:r>
            <a:br>
              <a:rPr lang="ru-RU" sz="1600" dirty="0"/>
            </a:br>
            <a:r>
              <a:rPr lang="ru-RU" sz="1600" dirty="0"/>
              <a:t>Тянут потянут, а вытянуть не получается……..   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D9CDA79-48DE-48EB-9D93-D85F68D49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97" y="1169023"/>
            <a:ext cx="4476672" cy="3223590"/>
          </a:xfrm>
        </p:spPr>
      </p:pic>
      <p:pic>
        <p:nvPicPr>
          <p:cNvPr id="7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A1FFD86-90FF-42EB-A675-62F93B544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37" y="1169023"/>
            <a:ext cx="4435784" cy="32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9DC4E-02FB-483D-B322-3CA8A349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ru-RU" sz="1600" dirty="0"/>
              <a:t> Позвали на помощь мышку , все вместе взялись и ……. Вытянули репку. Принесли ее домой , приготовили и съели , репка оказалась вкусная и сладкая. </a:t>
            </a:r>
            <a:br>
              <a:rPr lang="ru-RU" sz="1600" dirty="0"/>
            </a:br>
            <a:r>
              <a:rPr lang="ru-RU" sz="1600" dirty="0"/>
              <a:t>Вот и сказочки конец, а кто слушал МОЛОДЕЦ !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79DBDA-1D47-4165-9EA4-59021169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8B70CF0-516F-4906-B91E-A5D39018E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13" y="1921382"/>
            <a:ext cx="5464767" cy="398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8974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388</Words>
  <Application>Microsoft Office PowerPoint</Application>
  <PresentationFormat>Широкоэкранный</PresentationFormat>
  <Paragraphs>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Аспект</vt:lpstr>
      <vt:lpstr>Государственное бюджетное учреждение г. Москвы Школа № 2044 </vt:lpstr>
      <vt:lpstr>Автор: Воскресенская Екатерина Николаевна  Воспитатель ГБОУ Школа №2044</vt:lpstr>
      <vt:lpstr>Презентация PowerPoint</vt:lpstr>
      <vt:lpstr>Содержание пособия: </vt:lpstr>
      <vt:lpstr>Посадил дед репку, выросла репка большая – пребольшая . Пошел дед в огород репку тянуть . Взялся за нее , тянет потянет , а вытянуть не может…..</vt:lpstr>
      <vt:lpstr>Позвал дед на помощь бабку, пришла бабка взялась за дедку, а вытянуть не могут, позвали внучку …..  Внучка за бабку , бабка за дедку , а дедка за репку. Тянут потянут , а вытянуть не могут . </vt:lpstr>
      <vt:lpstr>Позвали на помощь жучку. Жучка за внучку, внучка за бабку , бабка за дедку, дедка за репку. Тянут потянут , а вытянуть не могут. Позвали на помощь кошку . Пришла кошка, взялась за жучку , жучка за внучку , внучка за бабку , бабка за дедку , дедка за репку. Тянут потянут, а вытянуть не получается……..    </vt:lpstr>
      <vt:lpstr> Позвали на помощь мышку , все вместе взялись и ……. Вытянули репку. Принесли ее домой , приготовили и съели , репка оказалась вкусная и сладкая.  Вот и сказочки конец, а кто слушал МОЛОДЕЦ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г. Москвы Школа № 2044 </dc:title>
  <dc:creator>Пользователь Windows</dc:creator>
  <cp:lastModifiedBy>Пользователь Windows</cp:lastModifiedBy>
  <cp:revision>2</cp:revision>
  <dcterms:created xsi:type="dcterms:W3CDTF">2022-01-04T14:45:39Z</dcterms:created>
  <dcterms:modified xsi:type="dcterms:W3CDTF">2022-01-14T18:01:51Z</dcterms:modified>
</cp:coreProperties>
</file>