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88" r:id="rId13"/>
    <p:sldId id="283" r:id="rId14"/>
    <p:sldId id="289" r:id="rId15"/>
    <p:sldId id="278" r:id="rId16"/>
    <p:sldId id="281" r:id="rId17"/>
    <p:sldId id="284" r:id="rId18"/>
    <p:sldId id="290" r:id="rId19"/>
    <p:sldId id="285" r:id="rId20"/>
    <p:sldId id="286" r:id="rId21"/>
    <p:sldId id="280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6F03-23DC-457A-8CC5-795B9DEFBC81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1339-87CB-4B4B-BD68-95ABBCE04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6F03-23DC-457A-8CC5-795B9DEFBC81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1339-87CB-4B4B-BD68-95ABBCE04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6F03-23DC-457A-8CC5-795B9DEFBC81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1339-87CB-4B4B-BD68-95ABBCE04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6F03-23DC-457A-8CC5-795B9DEFBC81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1339-87CB-4B4B-BD68-95ABBCE04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6F03-23DC-457A-8CC5-795B9DEFBC81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1339-87CB-4B4B-BD68-95ABBCE04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6F03-23DC-457A-8CC5-795B9DEFBC81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1339-87CB-4B4B-BD68-95ABBCE04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6F03-23DC-457A-8CC5-795B9DEFBC81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1339-87CB-4B4B-BD68-95ABBCE04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6F03-23DC-457A-8CC5-795B9DEFBC81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1339-87CB-4B4B-BD68-95ABBCE04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6F03-23DC-457A-8CC5-795B9DEFBC81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1339-87CB-4B4B-BD68-95ABBCE04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6F03-23DC-457A-8CC5-795B9DEFBC81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1339-87CB-4B4B-BD68-95ABBCE04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6F03-23DC-457A-8CC5-795B9DEFBC81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1339-87CB-4B4B-BD68-95ABBCE04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66F03-23DC-457A-8CC5-795B9DEFBC81}" type="datetimeFigureOut">
              <a:rPr lang="ru-RU" smtClean="0"/>
              <a:pPr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D1339-87CB-4B4B-BD68-95ABBCE04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300039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Презентация к НОД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«Путешествие в страну </a:t>
            </a:r>
            <a:r>
              <a:rPr lang="ru-RU" b="1" dirty="0" err="1" smtClean="0">
                <a:solidFill>
                  <a:srgbClr val="7030A0"/>
                </a:solidFill>
              </a:rPr>
              <a:t>Здоровейка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4357694"/>
            <a:ext cx="5829296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Выполнила воспитатель 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Фоминых Екатерина Сергеевна 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Правила гигиены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" name="Рисунок 10" descr="3(4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99" y="1071546"/>
            <a:ext cx="3143271" cy="2357454"/>
          </a:xfrm>
          <a:prstGeom prst="rect">
            <a:avLst/>
          </a:prstGeom>
        </p:spPr>
      </p:pic>
      <p:pic>
        <p:nvPicPr>
          <p:cNvPr id="12" name="Рисунок 11" descr="images-pic-46.jpg"/>
          <p:cNvPicPr>
            <a:picLocks noChangeAspect="1"/>
          </p:cNvPicPr>
          <p:nvPr/>
        </p:nvPicPr>
        <p:blipFill>
          <a:blip r:embed="rId4"/>
          <a:srcRect r="51470"/>
          <a:stretch>
            <a:fillRect/>
          </a:stretch>
        </p:blipFill>
        <p:spPr>
          <a:xfrm>
            <a:off x="5214942" y="1142984"/>
            <a:ext cx="2715487" cy="211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Правила гигиены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" name="Рисунок 10" descr="3(4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99" y="1071546"/>
            <a:ext cx="3143271" cy="2357454"/>
          </a:xfrm>
          <a:prstGeom prst="rect">
            <a:avLst/>
          </a:prstGeom>
        </p:spPr>
      </p:pic>
      <p:pic>
        <p:nvPicPr>
          <p:cNvPr id="12" name="Рисунок 11" descr="images-pic-46.jpg"/>
          <p:cNvPicPr>
            <a:picLocks noChangeAspect="1"/>
          </p:cNvPicPr>
          <p:nvPr/>
        </p:nvPicPr>
        <p:blipFill>
          <a:blip r:embed="rId4"/>
          <a:srcRect r="51470"/>
          <a:stretch>
            <a:fillRect/>
          </a:stretch>
        </p:blipFill>
        <p:spPr>
          <a:xfrm>
            <a:off x="5214942" y="1142984"/>
            <a:ext cx="2715487" cy="2116357"/>
          </a:xfrm>
          <a:prstGeom prst="rect">
            <a:avLst/>
          </a:prstGeom>
        </p:spPr>
      </p:pic>
      <p:pic>
        <p:nvPicPr>
          <p:cNvPr id="13" name="Рисунок 12" descr="img5.jpg"/>
          <p:cNvPicPr>
            <a:picLocks noChangeAspect="1"/>
          </p:cNvPicPr>
          <p:nvPr/>
        </p:nvPicPr>
        <p:blipFill>
          <a:blip r:embed="rId5"/>
          <a:srcRect l="53125" t="25000" r="3906" b="11111"/>
          <a:stretch>
            <a:fillRect/>
          </a:stretch>
        </p:blipFill>
        <p:spPr>
          <a:xfrm>
            <a:off x="1142976" y="3786190"/>
            <a:ext cx="3286148" cy="2748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Правила гигиены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" name="Рисунок 10" descr="3(4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99" y="1071546"/>
            <a:ext cx="3143271" cy="2357454"/>
          </a:xfrm>
          <a:prstGeom prst="rect">
            <a:avLst/>
          </a:prstGeom>
        </p:spPr>
      </p:pic>
      <p:pic>
        <p:nvPicPr>
          <p:cNvPr id="12" name="Рисунок 11" descr="images-pic-46.jpg"/>
          <p:cNvPicPr>
            <a:picLocks noChangeAspect="1"/>
          </p:cNvPicPr>
          <p:nvPr/>
        </p:nvPicPr>
        <p:blipFill>
          <a:blip r:embed="rId4"/>
          <a:srcRect r="51470"/>
          <a:stretch>
            <a:fillRect/>
          </a:stretch>
        </p:blipFill>
        <p:spPr>
          <a:xfrm>
            <a:off x="5214942" y="1142984"/>
            <a:ext cx="2715487" cy="2116357"/>
          </a:xfrm>
          <a:prstGeom prst="rect">
            <a:avLst/>
          </a:prstGeom>
        </p:spPr>
      </p:pic>
      <p:pic>
        <p:nvPicPr>
          <p:cNvPr id="13" name="Рисунок 12" descr="img5.jpg"/>
          <p:cNvPicPr>
            <a:picLocks noChangeAspect="1"/>
          </p:cNvPicPr>
          <p:nvPr/>
        </p:nvPicPr>
        <p:blipFill>
          <a:blip r:embed="rId5"/>
          <a:srcRect l="53125" t="25000" r="3906" b="11111"/>
          <a:stretch>
            <a:fillRect/>
          </a:stretch>
        </p:blipFill>
        <p:spPr>
          <a:xfrm>
            <a:off x="1142976" y="3786190"/>
            <a:ext cx="3286148" cy="2748415"/>
          </a:xfrm>
          <a:prstGeom prst="rect">
            <a:avLst/>
          </a:prstGeom>
        </p:spPr>
      </p:pic>
      <p:pic>
        <p:nvPicPr>
          <p:cNvPr id="14" name="Рисунок 13" descr="девушка-покрывает-нос-с-носовым-п-атком-6991328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3643314"/>
            <a:ext cx="180441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2786415788.jpg"/>
          <p:cNvPicPr>
            <a:picLocks noChangeAspect="1"/>
          </p:cNvPicPr>
          <p:nvPr/>
        </p:nvPicPr>
        <p:blipFill>
          <a:blip r:embed="rId3"/>
          <a:srcRect l="17000" r="15000"/>
          <a:stretch>
            <a:fillRect/>
          </a:stretch>
        </p:blipFill>
        <p:spPr>
          <a:xfrm>
            <a:off x="2143108" y="1571612"/>
            <a:ext cx="4572032" cy="4202217"/>
          </a:xfrm>
          <a:prstGeom prst="rect">
            <a:avLst/>
          </a:prstGeom>
        </p:spPr>
      </p:pic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7128" y="428604"/>
            <a:ext cx="271680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ello_html_16dc9ef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65081"/>
            <a:ext cx="7929618" cy="567669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2786415788.jpg"/>
          <p:cNvPicPr>
            <a:picLocks noChangeAspect="1"/>
          </p:cNvPicPr>
          <p:nvPr/>
        </p:nvPicPr>
        <p:blipFill>
          <a:blip r:embed="rId3"/>
          <a:srcRect l="17000" r="15000"/>
          <a:stretch>
            <a:fillRect/>
          </a:stretch>
        </p:blipFill>
        <p:spPr>
          <a:xfrm>
            <a:off x="2143108" y="1571612"/>
            <a:ext cx="4572032" cy="4202217"/>
          </a:xfrm>
          <a:prstGeom prst="rect">
            <a:avLst/>
          </a:prstGeom>
        </p:spPr>
      </p:pic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7128" y="428604"/>
            <a:ext cx="271680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0-11-19-07-45-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5920" y="4357694"/>
            <a:ext cx="247682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2786415788.jpg"/>
          <p:cNvPicPr>
            <a:picLocks noChangeAspect="1"/>
          </p:cNvPicPr>
          <p:nvPr/>
        </p:nvPicPr>
        <p:blipFill>
          <a:blip r:embed="rId3"/>
          <a:srcRect l="17000" r="15000"/>
          <a:stretch>
            <a:fillRect/>
          </a:stretch>
        </p:blipFill>
        <p:spPr>
          <a:xfrm>
            <a:off x="2143108" y="1571612"/>
            <a:ext cx="4572032" cy="4202217"/>
          </a:xfrm>
          <a:prstGeom prst="rect">
            <a:avLst/>
          </a:prstGeom>
        </p:spPr>
      </p:pic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7128" y="428604"/>
            <a:ext cx="271680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0-11-19-07-45-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5920" y="4357694"/>
            <a:ext cx="247682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20-11-19-07-48-4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745" y="428604"/>
            <a:ext cx="221225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Полезные продукты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3" descr="2020-11-19-07-53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285860"/>
            <a:ext cx="3571900" cy="2547955"/>
          </a:xfrm>
          <a:prstGeom prst="rect">
            <a:avLst/>
          </a:prstGeom>
        </p:spPr>
      </p:pic>
      <p:pic>
        <p:nvPicPr>
          <p:cNvPr id="8" name="Рисунок 7" descr="bf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857628"/>
            <a:ext cx="3714744" cy="242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cale_1200.jpg"/>
          <p:cNvPicPr>
            <a:picLocks noChangeAspect="1"/>
          </p:cNvPicPr>
          <p:nvPr/>
        </p:nvPicPr>
        <p:blipFill>
          <a:blip r:embed="rId5"/>
          <a:srcRect t="5920" r="47753"/>
          <a:stretch>
            <a:fillRect/>
          </a:stretch>
        </p:blipFill>
        <p:spPr>
          <a:xfrm>
            <a:off x="4643438" y="1571612"/>
            <a:ext cx="3829100" cy="442915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Полезные продукты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3" descr="2020-11-19-07-53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285860"/>
            <a:ext cx="3571900" cy="2547955"/>
          </a:xfrm>
          <a:prstGeom prst="rect">
            <a:avLst/>
          </a:prstGeom>
        </p:spPr>
      </p:pic>
      <p:pic>
        <p:nvPicPr>
          <p:cNvPr id="8" name="Рисунок 7" descr="bf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857628"/>
            <a:ext cx="3714744" cy="242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cale_1200.jpg"/>
          <p:cNvPicPr>
            <a:picLocks noChangeAspect="1"/>
          </p:cNvPicPr>
          <p:nvPr/>
        </p:nvPicPr>
        <p:blipFill>
          <a:blip r:embed="rId5"/>
          <a:srcRect t="5920" r="47753"/>
          <a:stretch>
            <a:fillRect/>
          </a:stretch>
        </p:blipFill>
        <p:spPr>
          <a:xfrm>
            <a:off x="4643438" y="1571612"/>
            <a:ext cx="3829100" cy="442915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Вредные продукты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9" name="Содержимое 3" descr="2020-11-19-07-57-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500306"/>
            <a:ext cx="3405566" cy="3214710"/>
          </a:xfrm>
          <a:prstGeom prst="rect">
            <a:avLst/>
          </a:prstGeom>
        </p:spPr>
      </p:pic>
      <p:pic>
        <p:nvPicPr>
          <p:cNvPr id="10" name="Рисунок 9" descr="scale_1200.jpg"/>
          <p:cNvPicPr>
            <a:picLocks noChangeAspect="1"/>
          </p:cNvPicPr>
          <p:nvPr/>
        </p:nvPicPr>
        <p:blipFill>
          <a:blip r:embed="rId4"/>
          <a:srcRect l="50000" t="6214"/>
          <a:stretch>
            <a:fillRect/>
          </a:stretch>
        </p:blipFill>
        <p:spPr>
          <a:xfrm>
            <a:off x="4510203" y="1428736"/>
            <a:ext cx="3794469" cy="457203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2786415788.jpg"/>
          <p:cNvPicPr>
            <a:picLocks noChangeAspect="1"/>
          </p:cNvPicPr>
          <p:nvPr/>
        </p:nvPicPr>
        <p:blipFill>
          <a:blip r:embed="rId3"/>
          <a:srcRect l="17000" r="15000"/>
          <a:stretch>
            <a:fillRect/>
          </a:stretch>
        </p:blipFill>
        <p:spPr>
          <a:xfrm>
            <a:off x="2071670" y="1142984"/>
            <a:ext cx="5143536" cy="472749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2786415788.jpg"/>
          <p:cNvPicPr>
            <a:picLocks noChangeAspect="1"/>
          </p:cNvPicPr>
          <p:nvPr/>
        </p:nvPicPr>
        <p:blipFill>
          <a:blip r:embed="rId3"/>
          <a:srcRect l="17000" r="15000"/>
          <a:stretch>
            <a:fillRect/>
          </a:stretch>
        </p:blipFill>
        <p:spPr>
          <a:xfrm>
            <a:off x="2143108" y="1571612"/>
            <a:ext cx="4572032" cy="4202217"/>
          </a:xfrm>
          <a:prstGeom prst="rect">
            <a:avLst/>
          </a:prstGeom>
        </p:spPr>
      </p:pic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7128" y="428604"/>
            <a:ext cx="271680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0-11-19-07-45-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5920" y="4357694"/>
            <a:ext cx="247682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20-11-19-07-48-4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745" y="428604"/>
            <a:ext cx="2212251" cy="2214578"/>
          </a:xfrm>
          <a:prstGeom prst="rect">
            <a:avLst/>
          </a:prstGeom>
        </p:spPr>
      </p:pic>
      <p:pic>
        <p:nvPicPr>
          <p:cNvPr id="9" name="Рисунок 8" descr="CnExIEpWAAA8HHR.jpg"/>
          <p:cNvPicPr>
            <a:picLocks noChangeAspect="1"/>
          </p:cNvPicPr>
          <p:nvPr/>
        </p:nvPicPr>
        <p:blipFill>
          <a:blip r:embed="rId7" cstate="print"/>
          <a:srcRect l="4128" t="4166" r="4128" b="6250"/>
          <a:stretch>
            <a:fillRect/>
          </a:stretch>
        </p:blipFill>
        <p:spPr>
          <a:xfrm>
            <a:off x="428596" y="4429132"/>
            <a:ext cx="1996941" cy="195155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428604"/>
            <a:ext cx="6429419" cy="591506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Спасибо за внимание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3"/>
          <a:srcRect l="13541" t="18750" r="15625" b="20833"/>
          <a:stretch>
            <a:fillRect/>
          </a:stretch>
        </p:blipFill>
        <p:spPr>
          <a:xfrm>
            <a:off x="2214546" y="1928802"/>
            <a:ext cx="4857784" cy="414340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Правила гигиены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85860"/>
            <a:ext cx="2588511" cy="257176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Правила гигиены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85860"/>
            <a:ext cx="2588511" cy="2571768"/>
          </a:xfrm>
          <a:prstGeom prst="rect">
            <a:avLst/>
          </a:prstGeom>
        </p:spPr>
      </p:pic>
      <p:pic>
        <p:nvPicPr>
          <p:cNvPr id="7" name="Рисунок 6" descr="8DJj55_68W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285860"/>
            <a:ext cx="3018092" cy="2178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Правила гигиены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85860"/>
            <a:ext cx="2588511" cy="2571768"/>
          </a:xfrm>
          <a:prstGeom prst="rect">
            <a:avLst/>
          </a:prstGeom>
        </p:spPr>
      </p:pic>
      <p:pic>
        <p:nvPicPr>
          <p:cNvPr id="7" name="Рисунок 6" descr="8DJj55_68W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285860"/>
            <a:ext cx="3018092" cy="2178622"/>
          </a:xfrm>
          <a:prstGeom prst="rect">
            <a:avLst/>
          </a:prstGeom>
        </p:spPr>
      </p:pic>
      <p:pic>
        <p:nvPicPr>
          <p:cNvPr id="8" name="Рисунок 7" descr="a3e8ae0f8ea2626e0137e9b7bc09cd1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071942"/>
            <a:ext cx="2263148" cy="229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Правила гигиены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85860"/>
            <a:ext cx="2588511" cy="2571768"/>
          </a:xfrm>
          <a:prstGeom prst="rect">
            <a:avLst/>
          </a:prstGeom>
        </p:spPr>
      </p:pic>
      <p:pic>
        <p:nvPicPr>
          <p:cNvPr id="7" name="Рисунок 6" descr="8DJj55_68W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285860"/>
            <a:ext cx="3018092" cy="2178622"/>
          </a:xfrm>
          <a:prstGeom prst="rect">
            <a:avLst/>
          </a:prstGeom>
        </p:spPr>
      </p:pic>
      <p:pic>
        <p:nvPicPr>
          <p:cNvPr id="8" name="Рисунок 7" descr="a3e8ae0f8ea2626e0137e9b7bc09cd1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071942"/>
            <a:ext cx="2263148" cy="2295144"/>
          </a:xfrm>
          <a:prstGeom prst="rect">
            <a:avLst/>
          </a:prstGeom>
        </p:spPr>
      </p:pic>
      <p:pic>
        <p:nvPicPr>
          <p:cNvPr id="9" name="Рисунок 8" descr="323496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3143248"/>
            <a:ext cx="1785950" cy="3180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Правила гигиены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85860"/>
            <a:ext cx="2588511" cy="2571768"/>
          </a:xfrm>
          <a:prstGeom prst="rect">
            <a:avLst/>
          </a:prstGeom>
        </p:spPr>
      </p:pic>
      <p:pic>
        <p:nvPicPr>
          <p:cNvPr id="7" name="Рисунок 6" descr="8DJj55_68W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285860"/>
            <a:ext cx="3018092" cy="2178622"/>
          </a:xfrm>
          <a:prstGeom prst="rect">
            <a:avLst/>
          </a:prstGeom>
        </p:spPr>
      </p:pic>
      <p:pic>
        <p:nvPicPr>
          <p:cNvPr id="8" name="Рисунок 7" descr="a3e8ae0f8ea2626e0137e9b7bc09cd1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071942"/>
            <a:ext cx="2263148" cy="2295144"/>
          </a:xfrm>
          <a:prstGeom prst="rect">
            <a:avLst/>
          </a:prstGeom>
        </p:spPr>
      </p:pic>
      <p:pic>
        <p:nvPicPr>
          <p:cNvPr id="9" name="Рисунок 8" descr="323496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3143248"/>
            <a:ext cx="1785950" cy="3180543"/>
          </a:xfrm>
          <a:prstGeom prst="rect">
            <a:avLst/>
          </a:prstGeom>
        </p:spPr>
      </p:pic>
      <p:pic>
        <p:nvPicPr>
          <p:cNvPr id="10" name="Рисунок 9" descr="little-child-boy-character-take-a-shower-daily-routine-bathroom-interior-background-vector-cartoon-illustrati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3714752"/>
            <a:ext cx="264320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Правила гигиены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85860"/>
            <a:ext cx="2588511" cy="2571768"/>
          </a:xfrm>
          <a:prstGeom prst="rect">
            <a:avLst/>
          </a:prstGeom>
        </p:spPr>
      </p:pic>
      <p:pic>
        <p:nvPicPr>
          <p:cNvPr id="7" name="Рисунок 6" descr="8DJj55_68W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285860"/>
            <a:ext cx="3018092" cy="2178622"/>
          </a:xfrm>
          <a:prstGeom prst="rect">
            <a:avLst/>
          </a:prstGeom>
        </p:spPr>
      </p:pic>
      <p:pic>
        <p:nvPicPr>
          <p:cNvPr id="8" name="Рисунок 7" descr="a3e8ae0f8ea2626e0137e9b7bc09cd1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071942"/>
            <a:ext cx="2263148" cy="2295144"/>
          </a:xfrm>
          <a:prstGeom prst="rect">
            <a:avLst/>
          </a:prstGeom>
        </p:spPr>
      </p:pic>
      <p:pic>
        <p:nvPicPr>
          <p:cNvPr id="9" name="Рисунок 8" descr="323496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3143248"/>
            <a:ext cx="1785950" cy="3180543"/>
          </a:xfrm>
          <a:prstGeom prst="rect">
            <a:avLst/>
          </a:prstGeom>
        </p:spPr>
      </p:pic>
      <p:pic>
        <p:nvPicPr>
          <p:cNvPr id="10" name="Рисунок 9" descr="little-child-boy-character-take-a-shower-daily-routine-bathroom-interior-background-vector-cartoon-illustrati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3714752"/>
            <a:ext cx="264320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Правила гигиены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" name="Рисунок 10" descr="3(4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99" y="1071546"/>
            <a:ext cx="3143271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37</Words>
  <Application>Microsoft Office PowerPoint</Application>
  <PresentationFormat>Экран (4:3)</PresentationFormat>
  <Paragraphs>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к НОД  «Путешествие в страну Здоровейка»</vt:lpstr>
      <vt:lpstr>Слайд 2</vt:lpstr>
      <vt:lpstr>Правила гигиены</vt:lpstr>
      <vt:lpstr>Правила гигиены</vt:lpstr>
      <vt:lpstr>Правила гигиены</vt:lpstr>
      <vt:lpstr>Правила гигиены</vt:lpstr>
      <vt:lpstr>Правила гигиены</vt:lpstr>
      <vt:lpstr>Правила гигиены</vt:lpstr>
      <vt:lpstr>Правила гигиены</vt:lpstr>
      <vt:lpstr>Правила гигиены</vt:lpstr>
      <vt:lpstr>Правила гигиены</vt:lpstr>
      <vt:lpstr>Правила гигиены</vt:lpstr>
      <vt:lpstr>Слайд 13</vt:lpstr>
      <vt:lpstr>Слайд 14</vt:lpstr>
      <vt:lpstr>Слайд 15</vt:lpstr>
      <vt:lpstr>Слайд 16</vt:lpstr>
      <vt:lpstr>Полезные продукты</vt:lpstr>
      <vt:lpstr>Полезные продукты</vt:lpstr>
      <vt:lpstr>Вредные продукты</vt:lpstr>
      <vt:lpstr>Слайд 20</vt:lpstr>
      <vt:lpstr>Слайд 21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20</cp:revision>
  <dcterms:created xsi:type="dcterms:W3CDTF">2020-11-19T03:02:07Z</dcterms:created>
  <dcterms:modified xsi:type="dcterms:W3CDTF">2020-12-26T01:51:06Z</dcterms:modified>
</cp:coreProperties>
</file>