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2" r:id="rId5"/>
    <p:sldId id="260" r:id="rId6"/>
    <p:sldId id="263" r:id="rId7"/>
    <p:sldId id="257" r:id="rId8"/>
    <p:sldId id="264" r:id="rId9"/>
    <p:sldId id="259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40" autoAdjust="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31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37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2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308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338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292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008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654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707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32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61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A9669-24C6-47AD-A1C7-DD1527E93FA0}" type="datetimeFigureOut">
              <a:rPr lang="ru-RU" smtClean="0"/>
              <a:t>09.01.2021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D6683-D5A1-4739-974B-9DD825741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7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88966" y="183190"/>
            <a:ext cx="1186311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Организация экологического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ини- музея, как эффективная форма </a:t>
            </a:r>
          </a:p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</a:t>
            </a:r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аботы, в области познавательного</a:t>
            </a: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развития.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25134" y="4852644"/>
            <a:ext cx="3728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Подготовили: воспитатели 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Моисеева А. С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Шаповалова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Т. А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862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2182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7642" y="169544"/>
            <a:ext cx="89925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</a:t>
            </a:r>
            <a:r>
              <a:rPr lang="ru-RU" sz="5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риродолюбивая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2" y="1092874"/>
            <a:ext cx="8570795" cy="576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973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2243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263" y="183192"/>
            <a:ext cx="8088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Четверолапово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4" y="1106522"/>
            <a:ext cx="8284191" cy="5329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7802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3193"/>
            <a:ext cx="12193057" cy="722438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12851" y="0"/>
            <a:ext cx="7863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Познавайкино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3" y="923330"/>
            <a:ext cx="8234150" cy="5586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488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0145"/>
            <a:ext cx="12193057" cy="72182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07" y="964443"/>
            <a:ext cx="5559011" cy="5493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22880" y="41113"/>
            <a:ext cx="57731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«Водная»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5928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0145"/>
            <a:ext cx="12193057" cy="72182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4" y="1027905"/>
            <a:ext cx="8167398" cy="5480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40728" y="104576"/>
            <a:ext cx="8653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«Археологическая»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2398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3193"/>
            <a:ext cx="12193057" cy="7224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13" y="485021"/>
            <a:ext cx="4303769" cy="5738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2" y="485021"/>
            <a:ext cx="4287166" cy="564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94329" y="33802"/>
            <a:ext cx="291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Играем в «Сортировку»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50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3193"/>
            <a:ext cx="12193057" cy="7224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44" y="627797"/>
            <a:ext cx="4273455" cy="569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155" y="639168"/>
            <a:ext cx="4264927" cy="5686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94861" y="258465"/>
            <a:ext cx="2500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Игра Эко -крышечки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04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3193"/>
            <a:ext cx="12193057" cy="7224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3" y="798583"/>
            <a:ext cx="4380932" cy="5661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71" y="252674"/>
            <a:ext cx="4655307" cy="620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704764" y="68008"/>
            <a:ext cx="6398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Рассматривание, и изучения экспонатов мини- музея.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80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3193"/>
            <a:ext cx="12193057" cy="72243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673" y="354842"/>
            <a:ext cx="96489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Таким образом наполняемость нашего мини-музея обеспечивает разностороннее познавательное развитие ребенка. Оборудование, предметы и экспонаты безопасны,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экологичны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каждый ребенок может найти для себя любимое занятие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Дети чувствуют свою сопричастность к созданию мини-музея в своей группе, они с удовольствием рассматривают экспонаты, играют в дидактические игры, созданные собственными руками совместно с родителями, развивают свои познавательные способности и учатся беречь природу. </a:t>
            </a:r>
          </a:p>
          <a:p>
            <a:endParaRPr lang="ru-RU" dirty="0"/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240" y="2758190"/>
            <a:ext cx="4641735" cy="3655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36478" y="3377821"/>
            <a:ext cx="70647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547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09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931" y="264054"/>
            <a:ext cx="9668603" cy="6036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/>
              <a:t>	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дошкольное образование развивается стремительно. Созданы новые нормативные документы: Закон об образовании, ФГОС ДОУ от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2013г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., который ориентируется на всестороннее развитие личности детей с учетом их индивидуальных психофизических особенностей. Большое влияние на развитие детей оказывает РППС. Одной из важных задач воспитателя ДОУ является организация образовательной среды. Содержание РППС может меняться в зависимости от тем, предусмотренных в календарно-тематическом планировании, а также от интересов детей. В своей педагогической деятельности мы часто организуем мини – музеи, выставки в соответствии с изучаемыми темами. Данная форма работы хорошо зарекомендовала себя в области познавательного развития. В данном выступлении хотим поделиться опытом организации экологического мини- музея в подготовительной группе комбинированной направленности. </a:t>
            </a:r>
            <a:endParaRPr lang="ru-RU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41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9417" y="765451"/>
            <a:ext cx="8663609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Музей – это смесь искусства и истории, филологии и басни, документа и романа, которая посылает нам через многие годы луч света и доносит уникальные   ценности и знания </a:t>
            </a:r>
          </a:p>
          <a:p>
            <a:pPr marL="0" indent="0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(Ф.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Дзери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72139"/>
            <a:ext cx="6576391" cy="402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3187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395136"/>
            <a:ext cx="12193057" cy="7212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367" y="225880"/>
            <a:ext cx="11718208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Цель создания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– «Экологического музея» в группе, формирование экологической грамотности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старшего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дошкольного возраста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Формировать гуманное, бережное отношение к природе.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Развивать познавательный интерес к изучению природы, экологии.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Способствовать развитию ВПФ, речи.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Закреплять и расширять имеющиеся знания о природе.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Найти способы использования вторичных ресурсов бросового материала.</a:t>
            </a:r>
          </a:p>
          <a:p>
            <a:pPr>
              <a:lnSpc>
                <a:spcPct val="150000"/>
              </a:lnSpc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Привлечь родителей к участию в организации мини-музея.</a:t>
            </a:r>
          </a:p>
        </p:txBody>
      </p:sp>
    </p:spTree>
    <p:extLst>
      <p:ext uri="{BB962C8B-B14F-4D97-AF65-F5344CB8AC3E}">
        <p14:creationId xmlns:p14="http://schemas.microsoft.com/office/powerpoint/2010/main" val="2171213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77097"/>
            <a:ext cx="12193057" cy="721219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4416" y="188882"/>
            <a:ext cx="10515600" cy="583413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Н</a:t>
            </a:r>
            <a:r>
              <a:rPr lang="ru-RU" sz="2500" b="1" dirty="0">
                <a:latin typeface="Arial" panose="020B0604020202020204" pitchFamily="34" charset="0"/>
                <a:cs typeface="Arial" panose="020B0604020202020204" pitchFamily="34" charset="0"/>
              </a:rPr>
              <a:t>. А. Рыжова выделяет следующие педагогические функции музеев: </a:t>
            </a:r>
          </a:p>
          <a:p>
            <a:pPr marL="0" indent="0">
              <a:buNone/>
            </a:pPr>
            <a:endParaRPr lang="ru-RU" sz="2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образовательная, предполагающая развитие зрительно-слухового восприятия, усвоение информации; использование дидактических материалов, стимулирующих интерес к экологии и экологическим объектам;</a:t>
            </a:r>
          </a:p>
          <a:p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развивающая, имеющая в основе активизацию мышления, развитие интеллектуальных чувств, памяти, сенсорных чувств, обогащение словарного запаса;</a:t>
            </a:r>
          </a:p>
          <a:p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просветительская, направленная на формирование умений, навыков и адекватного, осмысленного отношения к полученной информации;</a:t>
            </a:r>
          </a:p>
          <a:p>
            <a:r>
              <a:rPr lang="ru-RU" sz="2500" dirty="0">
                <a:latin typeface="Arial" panose="020B0604020202020204" pitchFamily="34" charset="0"/>
                <a:cs typeface="Arial" panose="020B0604020202020204" pitchFamily="34" charset="0"/>
              </a:rPr>
              <a:t>воспитательная, в рамках которой осуществляется деятельность по формированию личностных качеств, взглядов, убеждений воспитанников, включение их в систему отношений воспитания, нацеленную на приобретение не только знаний, но  и других элементов социального опыта. </a:t>
            </a:r>
          </a:p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В условиях детского сада невозможно создать экспозиции, соответствующие требованиям музейного дела. Поэтому их называют мини-музеями. Часть слова  «мини» отражает возраст детей, для которых они предназначены, размеры экспозиции, определенную ограниченность тематики. </a:t>
            </a:r>
          </a:p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Важная особенность мини-музеев – участие в их создании детей и родителей.  </a:t>
            </a:r>
          </a:p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В настоящих музеях трогать ничего нельзя, а в мини-музеях можно. Их можно посещать каждый день, самому менять, переставлять экспонаты, брать их в руки и рассматривать. </a:t>
            </a:r>
          </a:p>
          <a:p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В обычном музее ребенок – пассивный созерцатель, в мини- соавтор, творец экспозиции. Каждый мини-музей – результат общения, совместной работы воспитателя, детей и их семей. </a:t>
            </a:r>
          </a:p>
          <a:p>
            <a:pPr marL="0" indent="0">
              <a:buNone/>
            </a:pP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Психологические исследования позволили увидеть, что у детей, занимающихся в музейно-образовательном пространстве, более чем у их сверстников развито образное воображение, связная речь, они активнее и эмоциональнее, больше тянутся к театрализованным играм, чувствуют себя в необычной среде спокойней и </a:t>
            </a:r>
            <a:r>
              <a:rPr lang="ru-RU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раскрепощенней</a:t>
            </a:r>
            <a:r>
              <a:rPr lang="ru-RU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871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8490" y="232335"/>
            <a:ext cx="8910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Экологический мини- музей «Зелёный паровоз»</a:t>
            </a:r>
            <a:endParaRPr lang="ru-RU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78" y="987890"/>
            <a:ext cx="9553432" cy="5733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446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77097"/>
            <a:ext cx="12193057" cy="72121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22" y="44678"/>
            <a:ext cx="4652180" cy="62029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62" y="44678"/>
            <a:ext cx="4641701" cy="618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456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4" y="-204393"/>
            <a:ext cx="12193057" cy="72121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718" y="312223"/>
            <a:ext cx="7671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Разделы экологического мини - музея «Зелёный паровоз»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6492" y="1746913"/>
            <a:ext cx="2017149" cy="1119117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 «</a:t>
            </a:r>
            <a:r>
              <a:rPr lang="ru-RU" dirty="0" err="1" smtClean="0"/>
              <a:t>Разделяйкино</a:t>
            </a:r>
            <a:r>
              <a:rPr lang="ru-RU" dirty="0" smtClean="0"/>
              <a:t>».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75067" y="3226354"/>
            <a:ext cx="2292284" cy="1086340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Природолюбивая</a:t>
            </a:r>
            <a:r>
              <a:rPr lang="ru-RU" dirty="0" smtClean="0"/>
              <a:t>» 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330054" y="4599296"/>
            <a:ext cx="2249160" cy="1090978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 «</a:t>
            </a:r>
            <a:r>
              <a:rPr lang="ru-RU" dirty="0" err="1" smtClean="0"/>
              <a:t>Четверолапово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295331" y="3111689"/>
            <a:ext cx="2238233" cy="1201004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 </a:t>
            </a:r>
          </a:p>
          <a:p>
            <a:pPr algn="ctr"/>
            <a:r>
              <a:rPr lang="ru-RU" dirty="0" smtClean="0"/>
              <a:t>«</a:t>
            </a:r>
            <a:r>
              <a:rPr lang="ru-RU" dirty="0" err="1" smtClean="0"/>
              <a:t>Познавайкино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91870" y="1590431"/>
            <a:ext cx="2169994" cy="1090011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</a:t>
            </a:r>
          </a:p>
          <a:p>
            <a:pPr algn="ctr"/>
            <a:r>
              <a:rPr lang="ru-RU" dirty="0" smtClean="0"/>
              <a:t>«Водная»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936358" y="335455"/>
            <a:ext cx="2647665" cy="115012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Станция</a:t>
            </a:r>
          </a:p>
          <a:p>
            <a:pPr algn="ctr"/>
            <a:r>
              <a:rPr lang="ru-RU" dirty="0" smtClean="0"/>
              <a:t>«Археологическая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17798" y="1009934"/>
            <a:ext cx="432827" cy="73697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175066" y="1140008"/>
            <a:ext cx="913041" cy="6069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273674" y="669581"/>
            <a:ext cx="510044" cy="34086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73674" y="2866030"/>
            <a:ext cx="414510" cy="360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1631586" y="2866030"/>
            <a:ext cx="456521" cy="3603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431" y="4345471"/>
            <a:ext cx="469433" cy="37188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904" y="4362220"/>
            <a:ext cx="469433" cy="3718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4895" y="5699081"/>
            <a:ext cx="469433" cy="37188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898" y="5729787"/>
            <a:ext cx="469433" cy="37188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2284" y="4362220"/>
            <a:ext cx="469433" cy="37188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870" y="4359119"/>
            <a:ext cx="469433" cy="37188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752" y="2710121"/>
            <a:ext cx="469433" cy="37188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054" y="2710121"/>
            <a:ext cx="469433" cy="37188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997" y="1518382"/>
            <a:ext cx="469433" cy="371888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2431" y="1545678"/>
            <a:ext cx="469433" cy="371888"/>
          </a:xfrm>
          <a:prstGeom prst="rect">
            <a:avLst/>
          </a:prstGeom>
        </p:spPr>
      </p:pic>
      <p:sp>
        <p:nvSpPr>
          <p:cNvPr id="49" name="Двойная стрелка влево/вправо 48"/>
          <p:cNvSpPr/>
          <p:nvPr/>
        </p:nvSpPr>
        <p:spPr>
          <a:xfrm>
            <a:off x="2183641" y="2281155"/>
            <a:ext cx="911696" cy="42896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войная стрелка влево/вправо 49"/>
          <p:cNvSpPr/>
          <p:nvPr/>
        </p:nvSpPr>
        <p:spPr>
          <a:xfrm>
            <a:off x="3497351" y="3540441"/>
            <a:ext cx="841817" cy="45816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войная стрелка влево/вправо 50"/>
          <p:cNvSpPr/>
          <p:nvPr/>
        </p:nvSpPr>
        <p:spPr>
          <a:xfrm>
            <a:off x="5579214" y="4978703"/>
            <a:ext cx="835233" cy="4708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войная стрелка влево/вправо 51"/>
          <p:cNvSpPr/>
          <p:nvPr/>
        </p:nvSpPr>
        <p:spPr>
          <a:xfrm>
            <a:off x="7600450" y="3485320"/>
            <a:ext cx="854983" cy="45374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войная стрелка влево/вправо 52"/>
          <p:cNvSpPr/>
          <p:nvPr/>
        </p:nvSpPr>
        <p:spPr>
          <a:xfrm>
            <a:off x="8761864" y="1944684"/>
            <a:ext cx="805218" cy="42538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7712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80145"/>
            <a:ext cx="12193057" cy="72182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3838" y="0"/>
            <a:ext cx="7799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Станция «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Разделяйкино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38" y="923330"/>
            <a:ext cx="8448968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495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</TotalTime>
  <Words>686</Words>
  <Application>Microsoft Office PowerPoint</Application>
  <PresentationFormat>Широкоэкранный</PresentationFormat>
  <Paragraphs>56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Expert</cp:lastModifiedBy>
  <cp:revision>29</cp:revision>
  <dcterms:created xsi:type="dcterms:W3CDTF">2020-11-20T06:48:15Z</dcterms:created>
  <dcterms:modified xsi:type="dcterms:W3CDTF">2021-01-09T14:30:45Z</dcterms:modified>
</cp:coreProperties>
</file>