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7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52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15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2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2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6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6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3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2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5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9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1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9CDE-1415-4AAB-BF4F-2E69AB140BA2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CB76FD-3058-4CC9-8715-480EF1D1B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8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11" y="-782639"/>
            <a:ext cx="9144000" cy="2387600"/>
          </a:xfrm>
        </p:spPr>
        <p:txBody>
          <a:bodyPr/>
          <a:lstStyle/>
          <a:p>
            <a:r>
              <a:rPr lang="ru-RU" dirty="0" smtClean="0"/>
              <a:t>Заповедники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754" y="2199861"/>
            <a:ext cx="9244709" cy="4658139"/>
          </a:xfrm>
        </p:spPr>
        <p:txBody>
          <a:bodyPr/>
          <a:lstStyle/>
          <a:p>
            <a:r>
              <a:rPr lang="ru-RU" dirty="0" smtClean="0"/>
              <a:t>Работу </a:t>
            </a:r>
            <a:r>
              <a:rPr lang="ru-RU" dirty="0" smtClean="0"/>
              <a:t>выполнила </a:t>
            </a:r>
            <a:endParaRPr lang="ru-RU" dirty="0" smtClean="0"/>
          </a:p>
          <a:p>
            <a:r>
              <a:rPr lang="ru-RU" dirty="0" smtClean="0"/>
              <a:t>ученица 8Ф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Майжева</a:t>
            </a:r>
            <a:r>
              <a:rPr lang="ru-RU" dirty="0" smtClean="0"/>
              <a:t> Ульяна</a:t>
            </a:r>
            <a:endParaRPr lang="ru-RU" dirty="0" smtClean="0"/>
          </a:p>
          <a:p>
            <a:r>
              <a:rPr lang="ru-RU" dirty="0" smtClean="0"/>
              <a:t>Учитель географии</a:t>
            </a:r>
            <a:endParaRPr lang="ru-RU" dirty="0" smtClean="0"/>
          </a:p>
          <a:p>
            <a:r>
              <a:rPr lang="ru-RU" dirty="0" err="1" smtClean="0"/>
              <a:t>Коростелёва</a:t>
            </a:r>
            <a:r>
              <a:rPr lang="ru-RU" dirty="0" smtClean="0"/>
              <a:t> Е.Ю., </a:t>
            </a:r>
            <a:r>
              <a:rPr lang="ru-RU" dirty="0" err="1" smtClean="0"/>
              <a:t>к.п.н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20" y="1836973"/>
            <a:ext cx="6880534" cy="42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946" y="575984"/>
            <a:ext cx="8911687" cy="1280890"/>
          </a:xfrm>
        </p:spPr>
        <p:txBody>
          <a:bodyPr/>
          <a:lstStyle/>
          <a:p>
            <a:r>
              <a:rPr lang="ru-RU" dirty="0" smtClean="0"/>
              <a:t>Заповедник «Столбы»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8770" y="133149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«Столбы» официально считается самым необычным заповедником. Столбами называют сиенитовые останцы, принадлежащие к горам Восточные Саяны. Люди, посещающие данный заповедник, в первую очередь, едут для занятий альпинизмом. Именно этот вид активного отдыха наиболее популярен в этом месте.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2" y="2754530"/>
            <a:ext cx="6158004" cy="410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637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37" y="585788"/>
            <a:ext cx="8469314" cy="1100137"/>
          </a:xfrm>
        </p:spPr>
        <p:txBody>
          <a:bodyPr/>
          <a:lstStyle/>
          <a:p>
            <a:r>
              <a:rPr lang="ru-RU" dirty="0" smtClean="0"/>
              <a:t>Заповедники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357" y="1490663"/>
            <a:ext cx="8901941" cy="4405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Россия славится размерами своей огромной территории. Но мало кто догадывается, что на территории этой великой страны, есть множество прекрасных </a:t>
            </a:r>
            <a:r>
              <a:rPr lang="ru-RU" dirty="0" smtClean="0"/>
              <a:t>мест.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Государственный природный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заповедник </a:t>
            </a:r>
            <a:r>
              <a:rPr lang="ru-RU" dirty="0"/>
              <a:t>«Юганский»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2483893"/>
            <a:ext cx="6044333" cy="35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79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«Заповедник»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580" y="146988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Запове́дник</a:t>
            </a:r>
            <a:r>
              <a:rPr lang="ru-RU" dirty="0"/>
              <a:t> — участок территории (акватории), на котором сохраняется в естественном состоянии весь его природный комплекс. Как </a:t>
            </a:r>
            <a:r>
              <a:rPr lang="ru-RU" dirty="0" smtClean="0"/>
              <a:t>правило</a:t>
            </a:r>
            <a:r>
              <a:rPr lang="ru-RU" baseline="30000" dirty="0" smtClean="0"/>
              <a:t> </a:t>
            </a:r>
            <a:r>
              <a:rPr lang="ru-RU" dirty="0" smtClean="0"/>
              <a:t>заповедники </a:t>
            </a:r>
            <a:r>
              <a:rPr lang="ru-RU" dirty="0"/>
              <a:t>(в отличие от </a:t>
            </a:r>
            <a:r>
              <a:rPr lang="ru-RU" dirty="0" smtClean="0"/>
              <a:t>заказников) </a:t>
            </a:r>
            <a:r>
              <a:rPr lang="ru-RU" dirty="0"/>
              <a:t>закрыты для посещения туристами, но в некоторых из них всё же действует пропускной режим. Для посещения заповедника требуется разрешение Минприроды Российской Федерации или непосредственного руководства заповедника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Заповедник «Катунский»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43" y="3212221"/>
            <a:ext cx="5346192" cy="35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03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09" y="640152"/>
            <a:ext cx="8911687" cy="1280890"/>
          </a:xfrm>
        </p:spPr>
        <p:txBody>
          <a:bodyPr/>
          <a:lstStyle/>
          <a:p>
            <a:r>
              <a:rPr lang="ru-RU" dirty="0" smtClean="0"/>
              <a:t>Численность заповедников в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126" y="151592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Лишь немногие знают, что в России есть одна из ведущих систем особо охраняемых территорий. Она сохраняет миллионы гектаров диких ландшафтов, в которых обитает бесчисленное множество растений и животных. В России насчитывается </a:t>
            </a:r>
          </a:p>
          <a:p>
            <a:pPr marL="0" indent="0">
              <a:buNone/>
            </a:pPr>
            <a:r>
              <a:rPr lang="ru-RU" sz="2000" dirty="0" smtClean="0"/>
              <a:t>101 </a:t>
            </a:r>
            <a:r>
              <a:rPr lang="ru-RU" sz="2000" dirty="0"/>
              <a:t>заповедник (заповедники</a:t>
            </a:r>
            <a:r>
              <a:rPr lang="ru-RU" sz="2000" dirty="0" smtClean="0"/>
              <a:t>),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охватывающий около 1,4% всей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территории страны </a:t>
            </a:r>
            <a:r>
              <a:rPr lang="ru-RU" sz="2000" dirty="0"/>
              <a:t>- от тундры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севере до степей на юге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от Черного моря до </a:t>
            </a:r>
            <a:r>
              <a:rPr lang="ru-RU" sz="2000" dirty="0" smtClean="0"/>
              <a:t>Берингова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моря.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26" y="2786903"/>
            <a:ext cx="6084627" cy="38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0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483" y="511815"/>
            <a:ext cx="9679285" cy="1280890"/>
          </a:xfrm>
        </p:spPr>
        <p:txBody>
          <a:bodyPr/>
          <a:lstStyle/>
          <a:p>
            <a:r>
              <a:rPr lang="ru-RU" dirty="0" smtClean="0"/>
              <a:t>Самый большой заповедник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799" y="1299411"/>
            <a:ext cx="11171201" cy="2470484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/>
              <a:t>Самый большой заповедник в России — Большой Арктический заповедник. Он находится на территории полуострова Таймыр (более четырех миллионов гектаров), а также захватывает акватории арктических морей и близлежащие острова Северного Ледовитого океана (еще свыше одного миллиона гектаров).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89" y="2589856"/>
            <a:ext cx="6620035" cy="41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6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789" y="571284"/>
            <a:ext cx="8911687" cy="1280890"/>
          </a:xfrm>
        </p:spPr>
        <p:txBody>
          <a:bodyPr/>
          <a:lstStyle/>
          <a:p>
            <a:r>
              <a:rPr lang="ru-RU" dirty="0" smtClean="0"/>
              <a:t>Кавказский заповедник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791" y="1044442"/>
            <a:ext cx="8915400" cy="58135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Кавказский </a:t>
            </a:r>
            <a:r>
              <a:rPr lang="ru-RU" dirty="0" smtClean="0"/>
              <a:t>заповедник </a:t>
            </a:r>
            <a:r>
              <a:rPr lang="ru-RU" dirty="0"/>
              <a:t>является одним из лучших заповедников России. Он представляет собой в основном гористую территорию. Расположен на северном и южном склонах Западного Кавказа и </a:t>
            </a:r>
            <a:r>
              <a:rPr lang="ru-RU" dirty="0" smtClean="0"/>
              <a:t>входит </a:t>
            </a:r>
            <a:r>
              <a:rPr lang="ru-RU" dirty="0"/>
              <a:t>в список объектов Всемирного природного наследия ЮНЕСКО. Кавказский заповедник — не тронутый человеком участок, что позволяет комфортно жить и размножаться редким зубрам и турам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ЗУБР                                                                               ТУР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78" y="2933253"/>
            <a:ext cx="4724477" cy="3148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67" y="2933253"/>
            <a:ext cx="4610367" cy="31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96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26" y="629653"/>
            <a:ext cx="9627686" cy="1503947"/>
          </a:xfrm>
        </p:spPr>
        <p:txBody>
          <a:bodyPr/>
          <a:lstStyle/>
          <a:p>
            <a:r>
              <a:rPr lang="ru-RU" dirty="0" smtClean="0"/>
              <a:t>Кавказский заповедник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6" y="1221205"/>
            <a:ext cx="8056867" cy="5363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0902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988" y="640152"/>
            <a:ext cx="8911687" cy="1280890"/>
          </a:xfrm>
        </p:spPr>
        <p:txBody>
          <a:bodyPr/>
          <a:lstStyle/>
          <a:p>
            <a:r>
              <a:rPr lang="ru-RU" dirty="0" err="1" smtClean="0"/>
              <a:t>Баргузинский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48" y="1403684"/>
            <a:ext cx="3955967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является одним из старейших заповедников Российской Федерации. Изначально он был создан лишь для спасения соболей от уничтожения и изведения вида. </a:t>
            </a:r>
            <a:r>
              <a:rPr lang="ru-RU" dirty="0" err="1"/>
              <a:t>Баргузинский</a:t>
            </a:r>
            <a:r>
              <a:rPr lang="ru-RU" dirty="0"/>
              <a:t> заповедник расположен по другую сторону озера Байкал и занимает более трехсот тысяч гектаров земли. Данный заповедник стал биосферным, а затем был занесен  в список всемирного наследия ЮНЕСКО. В 2016 году заповеднику исполнилось 100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09" y="1403684"/>
            <a:ext cx="6532145" cy="43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651" y="608068"/>
            <a:ext cx="8911687" cy="1280890"/>
          </a:xfrm>
        </p:spPr>
        <p:txBody>
          <a:bodyPr/>
          <a:lstStyle/>
          <a:p>
            <a:r>
              <a:rPr lang="ru-RU" dirty="0" smtClean="0"/>
              <a:t>Заповедник «Кузнецкий Алатау»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609" y="1339516"/>
            <a:ext cx="3759749" cy="520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Кузнецкий Алатау – один из лучших заповедников России. Он занимает место в центральной части Сибири. Круглый год посещают это место туристы, восхищаясь </a:t>
            </a:r>
            <a:r>
              <a:rPr lang="ru-RU" dirty="0" smtClean="0"/>
              <a:t> </a:t>
            </a:r>
            <a:r>
              <a:rPr lang="ru-RU" dirty="0"/>
              <a:t>хвойными лесами и нетронутой природой.  Самое необыкновенное место заповедника – Золотая Долина. Зона диких мест здесь гораздо разнообразнее и экзотичнее, чем в остальных местах.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" y="1339516"/>
            <a:ext cx="7241125" cy="43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9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369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Заповедники России</vt:lpstr>
      <vt:lpstr>Заповедники России</vt:lpstr>
      <vt:lpstr>Понятие «Заповедник»</vt:lpstr>
      <vt:lpstr>Численность заповедников в РФ</vt:lpstr>
      <vt:lpstr>Самый большой заповедник в России</vt:lpstr>
      <vt:lpstr>Кавказский заповедник</vt:lpstr>
      <vt:lpstr>Кавказский заповедник</vt:lpstr>
      <vt:lpstr>Баргузинский заповедник</vt:lpstr>
      <vt:lpstr>Заповедник «Кузнецкий Алатау»</vt:lpstr>
      <vt:lpstr>Заповедник «Столбы»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</dc:title>
  <dc:creator>Мирон</dc:creator>
  <cp:lastModifiedBy>User</cp:lastModifiedBy>
  <cp:revision>16</cp:revision>
  <dcterms:created xsi:type="dcterms:W3CDTF">2020-02-18T17:19:20Z</dcterms:created>
  <dcterms:modified xsi:type="dcterms:W3CDTF">2021-06-05T14:24:42Z</dcterms:modified>
</cp:coreProperties>
</file>