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0" r:id="rId2"/>
    <p:sldId id="261" r:id="rId3"/>
    <p:sldId id="275" r:id="rId4"/>
    <p:sldId id="272" r:id="rId5"/>
    <p:sldId id="262" r:id="rId6"/>
    <p:sldId id="276" r:id="rId7"/>
    <p:sldId id="277" r:id="rId8"/>
    <p:sldId id="278" r:id="rId9"/>
    <p:sldId id="263" r:id="rId10"/>
    <p:sldId id="268" r:id="rId11"/>
    <p:sldId id="285" r:id="rId12"/>
    <p:sldId id="296" r:id="rId13"/>
    <p:sldId id="292" r:id="rId14"/>
    <p:sldId id="295" r:id="rId15"/>
    <p:sldId id="286" r:id="rId16"/>
    <p:sldId id="287" r:id="rId17"/>
    <p:sldId id="288" r:id="rId18"/>
    <p:sldId id="264" r:id="rId19"/>
    <p:sldId id="294" r:id="rId20"/>
    <p:sldId id="293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3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32560513269173E-2"/>
          <c:y val="2.4216347956505437E-2"/>
          <c:w val="0.94006743948673077"/>
          <c:h val="0.89621359830021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18</c:v>
                </c:pt>
                <c:pt idx="2">
                  <c:v>17</c:v>
                </c:pt>
                <c:pt idx="3">
                  <c:v>17</c:v>
                </c:pt>
                <c:pt idx="4">
                  <c:v>20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нет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2256"/>
        <c:axId val="9958144"/>
      </c:barChart>
      <c:catAx>
        <c:axId val="995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9958144"/>
        <c:crosses val="autoZero"/>
        <c:auto val="1"/>
        <c:lblAlgn val="ctr"/>
        <c:lblOffset val="100"/>
        <c:noMultiLvlLbl val="0"/>
      </c:catAx>
      <c:valAx>
        <c:axId val="995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2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вопрос 1</c:v>
                </c:pt>
                <c:pt idx="1">
                  <c:v>вопрос 2 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вопрос 1</c:v>
                </c:pt>
                <c:pt idx="1">
                  <c:v>вопрос 2 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16</c:v>
                </c:pt>
                <c:pt idx="3">
                  <c:v>16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520576"/>
        <c:axId val="44522112"/>
        <c:axId val="0"/>
      </c:bar3DChart>
      <c:catAx>
        <c:axId val="4452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44522112"/>
        <c:crosses val="autoZero"/>
        <c:auto val="1"/>
        <c:lblAlgn val="ctr"/>
        <c:lblOffset val="100"/>
        <c:noMultiLvlLbl val="0"/>
      </c:catAx>
      <c:valAx>
        <c:axId val="4452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20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5947-AFDC-4342-9348-3D3CFD40D46E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32370-D607-41AE-9FAC-958620412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2370-D607-41AE-9FAC-958620412AC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9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ws.ykt.ru/upload/image/2019/10/93218/main.jpg?1572825666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pechitelykt.com/single-post/2017/05/16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 err="1">
                <a:latin typeface="Times New Roman" pitchFamily="18" charset="0"/>
                <a:cs typeface="Times New Roman" pitchFamily="18" charset="0"/>
              </a:rPr>
              <a:t>Карымова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 Алиса Вячеславовна, 9 класс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</a:t>
            </a:r>
          </a:p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«Заречная основная общеобразовательная школа»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меценатства в Якутии и его влияние на духовное развитие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общества».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393305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5" name="Рисунок 4" descr="https://www.stihi.ru/pics/2018/11/06/11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7315"/>
            <a:ext cx="2304257" cy="1923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9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26278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работы над проектом нами была изучена следующая литература: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Даль В.И. Толковый словарь живого великорусского языка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меценатах и меценатской деятельности (с изменениями на 15.12.2014) Закон Республики Саха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Якутия)</a:t>
            </a:r>
          </a:p>
          <a:p>
            <a:pPr marL="457200" indent="-457200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Аронов А.А.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«Золотой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век русского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меценатства»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Золотая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книга меценатов и попечителей – Ассоциация попечительских советов учреждений образования Республики Саха (Якутия) [Электронный ресурс]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взрослых: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1589912"/>
              </p:ext>
            </p:extLst>
          </p:nvPr>
        </p:nvGraphicFramePr>
        <p:xfrm>
          <a:off x="611560" y="1412776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29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8328"/>
            <a:ext cx="7859216" cy="107444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взрослых: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3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Было выявлено, что 100% опрошенных респондентов знают  значение слова меценат,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Знаете ли вы известных российских меценатов? 80% –да, нет –20%;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Знаете ли вы известных меценатов Якутии? 70% –да, нет -30%;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Знаете ли вы известных меценатов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Олёкминского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района?70% –да, нет -30%;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Как вы считаете, полезна ли меценатская деятельность? 100% –да;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Влияет ли меценатство на развитие духовности общества? 70% –да, нет -30%;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сферы жизнедеятельности должны поддерживать меценаты?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Культура, искусство, спорт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образование, здравоохранение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76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анкетирования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учащихся: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92012196"/>
              </p:ext>
            </p:extLst>
          </p:nvPr>
        </p:nvGraphicFramePr>
        <p:xfrm>
          <a:off x="611560" y="1772816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56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355160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учащихся: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в опросе приняли участие 18 учащихся нашей школы с 7 по 9 класс. Учащимся были предложены аналогичные вопросы, результаты такие: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Знаете ли вы, что означает слово «меценат»?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да-9/50% нет -9/50%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Знаете ли вы известных российских меценатов?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 -4/24% нет -14/76%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Знаете ли вы известных меценатов Якутии?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 -2/12% нет -16/88%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Знаете ли вы известных меценатов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Олёкминского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района?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да-2/12 нет -16/88%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Как вы считаете, полезна ли меценатская деятельность? Да-10/52% нет -8/48%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Влияет ли меценатство на развитие духовности общества? Да -9/50% нет-9/50%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сферы жизнедеятельности должны поддерживать меценаты?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респондента считают, что меценаты должны поддерживать многие сферы деятельности, в частности- науку, культуру, искусство. 14 респондентов затруднились ответить.</a:t>
            </a:r>
          </a:p>
        </p:txBody>
      </p:sp>
    </p:spTree>
    <p:extLst>
      <p:ext uri="{BB962C8B-B14F-4D97-AF65-F5344CB8AC3E}">
        <p14:creationId xmlns:p14="http://schemas.microsoft.com/office/powerpoint/2010/main" val="182682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Меценат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лицо, способствующее на добровольной и безвозмездной основе развитию науки и искусства, оказывающее им материальную помощь из личных средств.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7771" y="22519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21237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Ци́льний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Мецена́т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древнеримский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государственный деятель и покровитель искусств.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Личный друг императора 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Октавиана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Августа и своего рода министр культуры при нём. 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Имя Мецената как поклонника изящных искусств и покровителя поэтов сделалось нарицательным.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09" y="3917076"/>
            <a:ext cx="2217262" cy="218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81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80728"/>
            <a:ext cx="3173193" cy="3337431"/>
          </a:xfrm>
          <a:prstGeom prst="snip2DiagRect">
            <a:avLst>
              <a:gd name="adj1" fmla="val 2072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Русское меценатство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организационная деятельность предпринимателя, направленная на изменение образа жизни русских людей, через организацию и развитие общественных институтов, связанных с образованием, культурой и духовной  жизнью населения России. Среди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известных русских меценатов значатся Мамонтов, Морозов,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Рябушинский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Бахрушин и Третьяковы.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программу развития русских меценатов всегда входила забота не только  о теле и сознании русских людей. Особой заботой русских меценатов была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Душа русского человека.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09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3265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Меценатская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в Якутии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12562" r="7907" b="32112"/>
          <a:stretch/>
        </p:blipFill>
        <p:spPr bwMode="auto">
          <a:xfrm>
            <a:off x="3522665" y="1442393"/>
            <a:ext cx="2232399" cy="218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9" t="12837" r="12004" b="30784"/>
          <a:stretch/>
        </p:blipFill>
        <p:spPr bwMode="auto">
          <a:xfrm>
            <a:off x="1604795" y="1442393"/>
            <a:ext cx="1917870" cy="218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4" t="11268" r="10729" b="26805"/>
          <a:stretch/>
        </p:blipFill>
        <p:spPr bwMode="auto">
          <a:xfrm>
            <a:off x="5709185" y="1462226"/>
            <a:ext cx="1887151" cy="225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15355" r="13878" b="34645"/>
          <a:stretch/>
        </p:blipFill>
        <p:spPr bwMode="auto">
          <a:xfrm>
            <a:off x="1384062" y="3610976"/>
            <a:ext cx="2193377" cy="228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Описание: https://news.ykt.ru/upload/image/2019/10/93218/main_thumb.jpg?1572825666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r="19403"/>
          <a:stretch>
            <a:fillRect/>
          </a:stretch>
        </p:blipFill>
        <p:spPr bwMode="auto">
          <a:xfrm>
            <a:off x="3582983" y="3650305"/>
            <a:ext cx="2357169" cy="234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:\документы 2019-2020\исследовательский проект 2019\фотки меценаты\фото 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2" t="12644" r="14757" b="29318"/>
          <a:stretch/>
        </p:blipFill>
        <p:spPr bwMode="auto">
          <a:xfrm>
            <a:off x="5940152" y="3670255"/>
            <a:ext cx="1875687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717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249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200" b="1" dirty="0"/>
              <a:t>                                                          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На основе  проведённого исследования можно сделать вывод: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Во первых-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меценатство  как в России,  так и в Якутии в частности имеет глубокие исторические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корни.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нформация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собранная из разных источников, весьма противоречива. После революции традиция благотворительности была жестоко прервана, часто вместе с жизнями последних купцов-меценатов. Сегодня родственники выдающихся представителей якутского купечества – Алексеевы, Расторгуевы, Захаровы и другие – пытаются восстановить память о своих предках, основывают родовые, семейные, попечительские советы, учреждают стипендии, стараются связать оборванные нити, соединяющие старое поколение с молодым. Но нам очень важно не забыть и тех, у кого не осталось потомков – Шиловых, Соловьёвых (построивших Преображенский храм), и тех, следы потомков которых затерялись в истории – Астраханцева, Колесовых и др. Республике нужны люди, возрождающие традиции дореволюционного купечества, которые создавали бы благополучие народа Якутии, кардинально улучшая и развивая его жизнь, по примеру своих достойных предков.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Во вторых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меценатство по мнению опрошенных респондентов не имеет достаточной распространенности, многие из них  затрудняются в точной интерпретации термина, что свидетельствует о том, что респонденты не видят конкретных различий в таких понятиях как «меценатство» и «благотворительность»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третьих-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было выявлено, что большинство респондентов затрудняются назвать меценатов Якутии, вследствие чего возникает предположение, что деятельность меценатов недостаточно освещена в республиканских СМИ. </a:t>
            </a:r>
          </a:p>
          <a:p>
            <a:pPr algn="just"/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наш взгляд мнение респондентов не совсем совпадает с реальным положением дел, поскольку в действительности плоды деятельности меценатов охватывают многие сферы жизни и поддержку меценатов и попечителей получают образовательные, медицинские и учреждения социальной сферы и культуры. Культурно-историческими предпосылками зарождения и развития меценатства являются церковные пожертвования, в дальнейшем их место заняли благотворители, купцы, чиновники, в настоящее время этой деятельностью занимаются бизнесмены, индивидуальные предприниматели, директоры различных предприятий.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ходе работы над проектом  мы доказали, что меценатство является влияющим фактором на духовное развитие общества, так как меценатство представляет собой явление бескорыстной поддержки людей искусства, художников в широком смысле этого слова, творцов и создание им условий для творчества. Меценат может назначить премию, предоставить свой дом для проживания, помещение для мастерской или зал для проведения выставок, репетиций и концертов. В наши дни меценаты, крупные компании также финансируют выставки, научные исследования, реставрацию картин, покупают произведения искусства. Слова К.С. Станиславского, одного из величайших режиссеров России, одного из основателей и руководителей МХАТа (Московского Художественного Академического театра) подтверждают нашу гипотезу исследования: меценатство является влияющим фактором на искусство, на культуру и на развитие общества в целом. Нельзя не согласиться со словами Президента России В.В. Путина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(Москва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15 января 2015), </a:t>
            </a:r>
            <a:r>
              <a:rPr lang="ru-RU" sz="18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«добровольчество, благотворительность, меценатство имеют в России глубокие корни, а чувство гражданского долга, патриотизм, доброта, милосердие всегда являлись нашими базовыми ценностями».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теперь, посещая музеи и выставки, чувство гордости и восхищения у меня будут вызывать не только произведения искусства, созданные великими художниками, но те люди, которые создавали им условия для их бессмертного творчества.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3585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67542" y="908720"/>
            <a:ext cx="82089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 smtClean="0"/>
              <a:t> </a:t>
            </a:r>
            <a:r>
              <a:rPr lang="ru-RU" sz="2400" b="1" dirty="0"/>
              <a:t>В наши дни в российском обществе назрела острая социальная потребность в возрождении меценатства как социального явления. Это связано с нехваткой финансовых средств в сфере культуры. Многие музеи, театры, художественные галереи, творческие коллективы в силу отсутствия достаточного материального обеспечения не в состоянии функционировать полноценно до конца использовать свои потенциальные возможности. Осуществление важных и интересных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/>
              <a:t>культурных программ часто невозможно без привлечения дополнительных средств.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7387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апреля отмечается замечательный праздник – День благотворителя и мецената в России. Дата приурочена ко дню рождения Гая Мецената, римского покровителя поэтов и художников, чье имя и стало нарицательным словом «меценат». Этот день получил и второе название – День спасибо.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3212976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Россия!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 талантами богата,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драгоценностям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Нужна оправа.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 в прошлом меценат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Морозов Савва-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Откликнитесь, потомки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Мецената!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Юрий Игнатенко.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16">
            <a:off x="959845" y="3861422"/>
            <a:ext cx="3024335" cy="22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0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8584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О меценатах и меценатской деятельности (с изменениями на 15.12.2014) Закон Республики Саха (Якутия) [Электронный ресурс] от 29.12.1998 З N 57-II (в ред. Законов РС(Я) от 11.12.2002 77-3 N481-II, от 21.02.2012 1019-З N 929-IV, от 15.12.2014 1400-З N 357-V, ст.1 Режим доступа: http://docs.cntd.ru/document/424065239 свободный.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Аронов А.А. Золотой век русского меценатства. М.: Изд-во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Моск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ун-та культуры и искусств (МГУКИ), 1995. - 115 с.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Гагарина К.Е. Меценатство. Феномен нового духовного подъема/ Отв. ред. и авт. предисл. К. Д. Уткин; Якут. гос. ун-т им. М.К.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каф. Культурологии ФЯФК; Якут. гос. с.- х. акад. каф. языка и культуры; Худ. И.Н.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Жергин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– Якутск: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2000. – 128 с.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Даль В.И. Толковый словарь живого великорусского языка. В 4 томах. М.: Издательство иностранных и национальных словарей. 1955-1956. – 2716 с.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Золотая книга меценатов и попечителей – Ассоциация попечительских советов учреждений образования Республики Саха (Якутия) [Электронный ресурс] Режим доступа: </a:t>
            </a:r>
            <a:r>
              <a:rPr lang="ru-RU" u="sng" dirty="0">
                <a:hlinkClick r:id="rId2"/>
              </a:rPr>
              <a:t>https://www.popechitelykt.com/single-post/2017/05/16/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99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проекта </a:t>
            </a:r>
            <a:r>
              <a:rPr lang="ru-RU" sz="2400" b="1" dirty="0"/>
              <a:t>заключается в том, что современные российские бизнесмены почти не занимаются благотворительной деятельностью, поскольку она не предполагает коммерческой отдачи и рекламы. Вследствие этого приобретает особую актуальность исследование истории и традиций </a:t>
            </a:r>
            <a:r>
              <a:rPr lang="ru-RU" sz="2400" b="1" dirty="0" smtClean="0"/>
              <a:t>меценатства.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volocktech.ru/wp-content/uploads/2019/06/1195-____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600400" cy="256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8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меценатство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культурное явление в обществе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s02.infourok.ru/uploads/ex/1185/0007b2a4-acc1e083/img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28059" r="11378" b="11392"/>
          <a:stretch/>
        </p:blipFill>
        <p:spPr bwMode="auto">
          <a:xfrm>
            <a:off x="2483768" y="3284984"/>
            <a:ext cx="4505325" cy="27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4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692697"/>
            <a:ext cx="8670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меценатство как культурное явление в обществе.</a:t>
            </a:r>
          </a:p>
        </p:txBody>
      </p:sp>
      <p:pic>
        <p:nvPicPr>
          <p:cNvPr id="4" name="Рисунок 3" descr="https://indiancoconutoil.ru/wp-content/uploads/2018/11/bla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54461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0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396" y="260648"/>
            <a:ext cx="78090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предполагаем, что меценатство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является влияющим фактором на духовное развитие общества.</a:t>
            </a:r>
          </a:p>
        </p:txBody>
      </p:sp>
      <p:pic>
        <p:nvPicPr>
          <p:cNvPr id="4" name="Рисунок 3" descr="https://www.big-radio.ru/news/images/670x-/f6354ed0bf8c1d465006c6d87d95218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424470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6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068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нашей работы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влияние меценатства на духовное развитие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http://laishevskyi.ru/images/uploads/news/2018/4/26/83a65cee5aeb5778340a4563bd0d7c76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010149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5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80728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достижения данной цели мы ставим перед собой  следующие задачи: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1.Изучить  литературу по теме и установить, что такое меценатство,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2.Выявить   этимологию слова «меценатство».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Изучить историю возникновения меценатства.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Исследовать явление меценатства в Якутии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Олёкминском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районе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Выявить влияние меценатства на духовное развитие общества.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 Обобщить полученные данные,  сделать вывод; поделиться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результатами исследования на классных часах, школьных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мероприятиях, создать памятку для учащихся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11636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теоретические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анализ,  обобщение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литературы, интернет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ресурсов; </a:t>
            </a:r>
          </a:p>
          <a:p>
            <a:pPr lvl="0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обобщение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полученных данных информации);</a:t>
            </a:r>
          </a:p>
          <a:p>
            <a:pPr lvl="0"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эмпирические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метод работы с литературой,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1512</TotalTime>
  <Words>954</Words>
  <Application>Microsoft Office PowerPoint</Application>
  <PresentationFormat>Экран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 взрослых:</vt:lpstr>
      <vt:lpstr>Результаты анкетирования взрослых:</vt:lpstr>
      <vt:lpstr>Результаты анкетирования  учащихся:</vt:lpstr>
      <vt:lpstr>Результаты анкетирования учащихся:   </vt:lpstr>
      <vt:lpstr>Презентация PowerPoint</vt:lpstr>
      <vt:lpstr>Презентация PowerPoint</vt:lpstr>
      <vt:lpstr>Презентация PowerPoint</vt:lpstr>
      <vt:lpstr>Презентация PowerPoint</vt:lpstr>
      <vt:lpstr>    На наш взгляд мнение респондентов не совсем совпадает с реальным положением дел, поскольку в действительности плоды деятельности меценатов охватывают многие сферы жизни и поддержку меценатов и попечителей получают образовательные, медицинские и учреждения социальной сферы и культуры. Культурно-историческими предпосылками зарождения и развития меценатства являются церковные пожертвования, в дальнейшем их место заняли благотворители, купцы, чиновники, в настоящее время этой деятельностью занимаются бизнесмены, индивидуальные предприниматели, директоры различных предприятий. В ходе работы над проектом  мы доказали, что меценатство является влияющим фактором на духовное развитие общества, так как меценатство представляет собой явление бескорыстной поддержки людей искусства, художников в широком смысле этого слова, творцов и создание им условий для творчества. Меценат может назначить премию, предоставить свой дом для проживания, помещение для мастерской или зал для проведения выставок, репетиций и концертов. В наши дни меценаты, крупные компании также финансируют выставки, научные исследования, реставрацию картин, покупают произведения искусства. Слова К.С. Станиславского, одного из величайших режиссеров России, одного из основателей и руководителей МХАТа (Московского Художественного Академического театра) подтверждают нашу гипотезу исследования: меценатство является влияющим фактором на искусство, на культуру и на развитие общества в целом. Нельзя не согласиться со словами Президента России В.В. Путина (Москва, 15 января 2015), «добровольчество, благотворительность, меценатство имеют в России глубокие корни, а чувство гражданского долга, патриотизм, доброта, милосердие всегда являлись нашими базовыми ценностями». И теперь, посещая музеи и выставки, чувство гордости и восхищения у меня будут вызывать не только произведения искусства, созданные великими художниками, но те люди, которые создавали им условия для их бессмертного творчества.   </vt:lpstr>
      <vt:lpstr>13 апреля отмечается замечательный праздник – День благотворителя и мецената в России. Дата приурочена ко дню рождения Гая Мецената, римского покровителя поэтов и художников, чье имя и стало нарицательным словом «меценат». Этот день получил и второе название – День спасибо.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98</cp:revision>
  <dcterms:created xsi:type="dcterms:W3CDTF">2018-11-20T09:26:49Z</dcterms:created>
  <dcterms:modified xsi:type="dcterms:W3CDTF">2019-12-20T09:54:54Z</dcterms:modified>
</cp:coreProperties>
</file>