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9" r:id="rId4"/>
    <p:sldId id="268" r:id="rId5"/>
    <p:sldId id="257" r:id="rId6"/>
    <p:sldId id="261" r:id="rId7"/>
    <p:sldId id="258" r:id="rId8"/>
    <p:sldId id="259" r:id="rId9"/>
    <p:sldId id="260" r:id="rId10"/>
    <p:sldId id="262" r:id="rId11"/>
    <p:sldId id="263" r:id="rId12"/>
    <p:sldId id="264" r:id="rId13"/>
    <p:sldId id="266" r:id="rId14"/>
    <p:sldId id="26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7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92FB3-13D8-4F31-891D-7574E928C364}" type="datetimeFigureOut">
              <a:rPr lang="ru-RU" smtClean="0"/>
              <a:t>26.03.2014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42598-C07B-4382-80C4-936160BEE7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92FB3-13D8-4F31-891D-7574E928C364}" type="datetimeFigureOut">
              <a:rPr lang="ru-RU" smtClean="0"/>
              <a:t>26.03.2014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42598-C07B-4382-80C4-936160BEE7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92FB3-13D8-4F31-891D-7574E928C364}" type="datetimeFigureOut">
              <a:rPr lang="ru-RU" smtClean="0"/>
              <a:t>26.03.2014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42598-C07B-4382-80C4-936160BEE7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92FB3-13D8-4F31-891D-7574E928C364}" type="datetimeFigureOut">
              <a:rPr lang="ru-RU" smtClean="0"/>
              <a:t>26.03.2014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42598-C07B-4382-80C4-936160BEE7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92FB3-13D8-4F31-891D-7574E928C364}" type="datetimeFigureOut">
              <a:rPr lang="ru-RU" smtClean="0"/>
              <a:t>26.03.2014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42598-C07B-4382-80C4-936160BEE7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92FB3-13D8-4F31-891D-7574E928C364}" type="datetimeFigureOut">
              <a:rPr lang="ru-RU" smtClean="0"/>
              <a:t>26.03.2014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42598-C07B-4382-80C4-936160BEE7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92FB3-13D8-4F31-891D-7574E928C364}" type="datetimeFigureOut">
              <a:rPr lang="ru-RU" smtClean="0"/>
              <a:t>26.03.2014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42598-C07B-4382-80C4-936160BEE7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92FB3-13D8-4F31-891D-7574E928C364}" type="datetimeFigureOut">
              <a:rPr lang="ru-RU" smtClean="0"/>
              <a:t>26.03.2014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42598-C07B-4382-80C4-936160BEE7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92FB3-13D8-4F31-891D-7574E928C364}" type="datetimeFigureOut">
              <a:rPr lang="ru-RU" smtClean="0"/>
              <a:t>26.03.2014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42598-C07B-4382-80C4-936160BEE7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92FB3-13D8-4F31-891D-7574E928C364}" type="datetimeFigureOut">
              <a:rPr lang="ru-RU" smtClean="0"/>
              <a:t>26.03.2014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42598-C07B-4382-80C4-936160BEE7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92FB3-13D8-4F31-891D-7574E928C364}" type="datetimeFigureOut">
              <a:rPr lang="ru-RU" smtClean="0"/>
              <a:t>26.03.2014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42598-C07B-4382-80C4-936160BEE7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392FB3-13D8-4F31-891D-7574E928C364}" type="datetimeFigureOut">
              <a:rPr lang="ru-RU" smtClean="0"/>
              <a:t>26.03.2014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42598-C07B-4382-80C4-936160BEE75D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71481"/>
            <a:ext cx="7772400" cy="2286015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Мастер- класс   кружка               «Золотые ручки»</a:t>
            </a:r>
            <a:endParaRPr lang="ru-RU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929322" y="3143248"/>
            <a:ext cx="2357454" cy="2428892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643182"/>
            <a:ext cx="3929090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2643182"/>
            <a:ext cx="2500330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4744" y="4786322"/>
            <a:ext cx="3071834" cy="207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9763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8"/>
            <a:ext cx="4762500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3071810"/>
            <a:ext cx="4762500" cy="3376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29723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57166"/>
            <a:ext cx="4762500" cy="3262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4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86248" y="2714620"/>
            <a:ext cx="4619624" cy="376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нашем же случае фон вокруг бабочки </a:t>
            </a:r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тоже </a:t>
            </a:r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заклеим </a:t>
            </a:r>
            <a:r>
              <a:rPr lang="ru-RU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шариками из салфеток</a:t>
            </a:r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При желании работу можно поместить в обычную деревянную рамку.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3116"/>
            <a:ext cx="3857652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143116"/>
            <a:ext cx="4333872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9"/>
            <a:ext cx="4143404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214290"/>
            <a:ext cx="3881449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3000372"/>
            <a:ext cx="3643338" cy="3571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3643314"/>
            <a:ext cx="3648075" cy="2933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26055"/>
          </a:xfrm>
        </p:spPr>
        <p:txBody>
          <a:bodyPr/>
          <a:lstStyle/>
          <a:p>
            <a:pPr>
              <a:buNone/>
            </a:pPr>
            <a:r>
              <a:rPr lang="ru-RU" sz="8000" dirty="0" smtClean="0">
                <a:latin typeface="Arial Black" pitchFamily="34" charset="0"/>
              </a:rPr>
              <a:t> </a:t>
            </a:r>
            <a:r>
              <a:rPr lang="ru-RU" sz="8000" dirty="0" smtClean="0">
                <a:solidFill>
                  <a:srgbClr val="C00000"/>
                </a:solidFill>
                <a:latin typeface="Arial Black" pitchFamily="34" charset="0"/>
              </a:rPr>
              <a:t>Удачи </a:t>
            </a:r>
            <a:r>
              <a:rPr lang="ru-RU" sz="8000" dirty="0">
                <a:solidFill>
                  <a:srgbClr val="C00000"/>
                </a:solidFill>
                <a:latin typeface="Arial Black" pitchFamily="34" charset="0"/>
              </a:rPr>
              <a:t>вам и творческих успехов!</a:t>
            </a:r>
          </a:p>
          <a:p>
            <a:endParaRPr lang="ru-RU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8631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Раскрыть потенциальные творческие возможности через воспитание трудолюбия, усидчивости, терпеливости, взаимовыручки, взаимопомощи</a:t>
            </a:r>
            <a:endParaRPr lang="ru-RU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chemeClr val="bg1"/>
                </a:solidFill>
              </a:rPr>
              <a:t>Развитие творческих способностей в лепке, рисовании, аппликации;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chemeClr val="bg1"/>
                </a:solidFill>
              </a:rPr>
              <a:t>Изготовление поделок и сувениров из бросового и природного материала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chemeClr val="bg1"/>
                </a:solidFill>
              </a:rPr>
              <a:t>Обучение основам создания художественных образов, формирование практических навыков работы в различных видах творческой деятельности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Результатом данной программы являются 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57363"/>
            <a:ext cx="8229600" cy="3857653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ru-RU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выставки детских работ;</a:t>
            </a:r>
          </a:p>
          <a:p>
            <a:pPr>
              <a:buFont typeface="Wingdings" pitchFamily="2" charset="2"/>
              <a:buChar char="v"/>
            </a:pPr>
            <a:r>
              <a:rPr lang="ru-RU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спользование поделок- сувениров в качестве подарков</a:t>
            </a:r>
            <a:endParaRPr lang="ru-RU" sz="4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571472" y="285728"/>
            <a:ext cx="8143932" cy="250033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Для начала подготовим основу аппликации: на альбомном </a:t>
            </a:r>
            <a:r>
              <a:rPr lang="ru-RU" dirty="0" smtClean="0">
                <a:solidFill>
                  <a:schemeClr val="bg1"/>
                </a:solidFill>
              </a:rPr>
              <a:t>листе– </a:t>
            </a:r>
            <a:r>
              <a:rPr lang="ru-RU" dirty="0">
                <a:solidFill>
                  <a:schemeClr val="bg1"/>
                </a:solidFill>
              </a:rPr>
              <a:t>рисуем любой крупный </a:t>
            </a:r>
            <a:r>
              <a:rPr lang="ru-RU" dirty="0" smtClean="0">
                <a:solidFill>
                  <a:schemeClr val="bg1"/>
                </a:solidFill>
              </a:rPr>
              <a:t>рисунок . Сегодня мы </a:t>
            </a:r>
            <a:r>
              <a:rPr lang="ru-RU" dirty="0">
                <a:solidFill>
                  <a:schemeClr val="bg1"/>
                </a:solidFill>
              </a:rPr>
              <a:t>возьмем рисунок бабочки.</a:t>
            </a:r>
          </a:p>
        </p:txBody>
      </p:sp>
      <p:pic>
        <p:nvPicPr>
          <p:cNvPr id="4" name="Содержимое 3"/>
          <p:cNvPicPr>
            <a:picLocks noGrp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85918" y="2714620"/>
            <a:ext cx="6072230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991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Наклеиваем </a:t>
            </a:r>
            <a:r>
              <a:rPr lang="ru-RU" dirty="0">
                <a:solidFill>
                  <a:schemeClr val="bg1"/>
                </a:solidFill>
              </a:rPr>
              <a:t>лист с рисунком на подходящий по размеру, заранее подготовленный плотный картон.</a:t>
            </a: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428868"/>
            <a:ext cx="4286280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3214686"/>
            <a:ext cx="4190996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2560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chemeClr val="bg1"/>
                </a:solidFill>
              </a:rPr>
              <a:t>Пока </a:t>
            </a:r>
            <a:r>
              <a:rPr lang="ru-RU" dirty="0">
                <a:solidFill>
                  <a:schemeClr val="bg1"/>
                </a:solidFill>
              </a:rPr>
              <a:t>основа подсыхает, подготавливаем для работы салфетки </a:t>
            </a: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571744"/>
            <a:ext cx="6215106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1354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>
                <a:solidFill>
                  <a:schemeClr val="bg1"/>
                </a:solidFill>
              </a:rPr>
              <a:t>Салфетки </a:t>
            </a:r>
            <a:r>
              <a:rPr lang="ru-RU" sz="3600" dirty="0">
                <a:solidFill>
                  <a:schemeClr val="bg1"/>
                </a:solidFill>
              </a:rPr>
              <a:t>разрезаем на равные небольшие квадратики, затем каждый квадратик с помощью пальцев скручиваем в шарик. Таких шариков должно быть довольно много!</a:t>
            </a:r>
            <a:r>
              <a:rPr lang="ru-RU" dirty="0">
                <a:solidFill>
                  <a:schemeClr val="bg1"/>
                </a:solidFill>
              </a:rPr>
              <a:t/>
            </a:r>
            <a:br>
              <a:rPr lang="ru-RU" dirty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341563"/>
            <a:ext cx="6786610" cy="3659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511552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Полученные </a:t>
            </a:r>
            <a:r>
              <a:rPr lang="ru-RU" sz="3600" dirty="0">
                <a:solidFill>
                  <a:schemeClr val="bg1"/>
                </a:solidFill>
              </a:rPr>
              <a:t>шарики наклеиваются на все части рисунка клеем ПВА. На разные части крыльев бабочки приклеиваем шарики разных цветов. Усики и туловище можно закрасить черным фломастером или обклеить шариками из </a:t>
            </a:r>
            <a:r>
              <a:rPr lang="ru-RU" sz="3600" dirty="0" err="1">
                <a:solidFill>
                  <a:schemeClr val="bg1"/>
                </a:solidFill>
              </a:rPr>
              <a:t>гофробумаги</a:t>
            </a:r>
            <a:r>
              <a:rPr lang="ru-RU" sz="3600" dirty="0">
                <a:solidFill>
                  <a:schemeClr val="bg1"/>
                </a:solidFill>
              </a:rPr>
              <a:t> черного цвета.</a:t>
            </a:r>
            <a:r>
              <a:rPr lang="ru-RU" dirty="0">
                <a:solidFill>
                  <a:schemeClr val="bg1"/>
                </a:solidFill>
              </a:rPr>
              <a:t/>
            </a:r>
            <a:br>
              <a:rPr lang="ru-RU" dirty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3357562"/>
            <a:ext cx="7286676" cy="3071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00BF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128</TotalTime>
  <Words>152</Words>
  <Application>Microsoft Office PowerPoint</Application>
  <PresentationFormat>Экран (4:3)</PresentationFormat>
  <Paragraphs>18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Мастер- класс   кружка               «Золотые ручки»</vt:lpstr>
      <vt:lpstr>Цель:</vt:lpstr>
      <vt:lpstr>Задачи:</vt:lpstr>
      <vt:lpstr>Результатом данной программы являются </vt:lpstr>
      <vt:lpstr>   </vt:lpstr>
      <vt:lpstr>Наклеиваем лист с рисунком на подходящий по размеру, заранее подготовленный плотный картон.</vt:lpstr>
      <vt:lpstr> Пока основа подсыхает, подготавливаем для работы салфетки </vt:lpstr>
      <vt:lpstr> Салфетки разрезаем на равные небольшие квадратики, затем каждый квадратик с помощью пальцев скручиваем в шарик. Таких шариков должно быть довольно много! </vt:lpstr>
      <vt:lpstr>Полученные шарики наклеиваются на все части рисунка клеем ПВА. На разные части крыльев бабочки приклеиваем шарики разных цветов. Усики и туловище можно закрасить черным фломастером или обклеить шариками из гофробумаги черного цвета. </vt:lpstr>
      <vt:lpstr>Слайд 10</vt:lpstr>
      <vt:lpstr>Слайд 11</vt:lpstr>
      <vt:lpstr>    В нашем же случае фон вокруг бабочки  тоже заклеим шариками из салфеток. При желании работу можно поместить в обычную деревянную рамку.  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13</cp:revision>
  <dcterms:created xsi:type="dcterms:W3CDTF">2014-03-26T15:22:06Z</dcterms:created>
  <dcterms:modified xsi:type="dcterms:W3CDTF">2014-03-26T17:30:22Z</dcterms:modified>
</cp:coreProperties>
</file>