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7" r:id="rId4"/>
    <p:sldId id="279" r:id="rId5"/>
    <p:sldId id="260" r:id="rId6"/>
    <p:sldId id="261" r:id="rId7"/>
    <p:sldId id="262" r:id="rId8"/>
    <p:sldId id="263" r:id="rId9"/>
    <p:sldId id="265" r:id="rId10"/>
    <p:sldId id="290" r:id="rId11"/>
    <p:sldId id="272" r:id="rId12"/>
    <p:sldId id="291" r:id="rId13"/>
    <p:sldId id="292" r:id="rId14"/>
    <p:sldId id="293" r:id="rId15"/>
    <p:sldId id="294" r:id="rId16"/>
    <p:sldId id="295" r:id="rId17"/>
    <p:sldId id="298" r:id="rId18"/>
    <p:sldId id="273" r:id="rId19"/>
    <p:sldId id="297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66"/>
    <a:srgbClr val="00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15370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55658-4367-43FD-83A8-81A92B2942D9}" type="doc">
      <dgm:prSet loTypeId="urn:microsoft.com/office/officeart/2005/8/layout/radial1" loCatId="relationship" qsTypeId="urn:microsoft.com/office/officeart/2005/8/quickstyle/3d1" qsCatId="3D" csTypeId="urn:microsoft.com/office/officeart/2005/8/colors/accent6_2" csCatId="accent6" phldr="1"/>
      <dgm:spPr/>
    </dgm:pt>
    <dgm:pt modelId="{B9203BE6-59B9-4E1C-AB01-7DABF05FB28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+mj-lt"/>
              <a:cs typeface="Times New Roman" pitchFamily="18" charset="0"/>
            </a:rPr>
            <a:t>Коллекция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+mj-lt"/>
              <a:cs typeface="Times New Roman" pitchFamily="18" charset="0"/>
            </a:rPr>
            <a:t>игрушек</a:t>
          </a:r>
        </a:p>
      </dgm:t>
    </dgm:pt>
    <dgm:pt modelId="{63CCD21A-BBC4-4B4B-87D3-7CD3E7CC077D}" type="parTrans" cxnId="{A66C0364-CE35-4389-9285-E115FF476760}">
      <dgm:prSet/>
      <dgm:spPr/>
      <dgm:t>
        <a:bodyPr/>
        <a:lstStyle/>
        <a:p>
          <a:endParaRPr lang="ru-RU"/>
        </a:p>
      </dgm:t>
    </dgm:pt>
    <dgm:pt modelId="{591E65EE-60A3-4FB9-8DDA-96A46CEEF83D}" type="sibTrans" cxnId="{A66C0364-CE35-4389-9285-E115FF476760}">
      <dgm:prSet/>
      <dgm:spPr/>
      <dgm:t>
        <a:bodyPr/>
        <a:lstStyle/>
        <a:p>
          <a:endParaRPr lang="ru-RU"/>
        </a:p>
      </dgm:t>
    </dgm:pt>
    <dgm:pt modelId="{1B5971AB-6F95-4488-95B3-798F1FA9646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Verdana" pitchFamily="34" charset="0"/>
            </a:rPr>
            <a:t>фигурки людей</a:t>
          </a:r>
        </a:p>
      </dgm:t>
    </dgm:pt>
    <dgm:pt modelId="{36105A34-A8F7-4941-9ADC-FB70098DCAAB}" type="parTrans" cxnId="{E1F62991-6C6D-4B7A-89F9-7EA23988B598}">
      <dgm:prSet/>
      <dgm:spPr/>
      <dgm:t>
        <a:bodyPr/>
        <a:lstStyle/>
        <a:p>
          <a:endParaRPr lang="ru-RU"/>
        </a:p>
      </dgm:t>
    </dgm:pt>
    <dgm:pt modelId="{3D7081F4-DA75-43E1-B3D5-6BB21467AA01}" type="sibTrans" cxnId="{E1F62991-6C6D-4B7A-89F9-7EA23988B598}">
      <dgm:prSet/>
      <dgm:spPr/>
      <dgm:t>
        <a:bodyPr/>
        <a:lstStyle/>
        <a:p>
          <a:endParaRPr lang="ru-RU"/>
        </a:p>
      </dgm:t>
    </dgm:pt>
    <dgm:pt modelId="{C2EBBE41-9FC3-4AF0-ADC0-7D478C37AFC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cap="none" normalizeH="0" baseline="0" dirty="0" smtClean="0">
              <a:ln/>
              <a:effectLst/>
              <a:latin typeface="Verdana" pitchFamily="34" charset="0"/>
            </a:rPr>
            <a:t>фигурки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cap="none" normalizeH="0" baseline="0" dirty="0" smtClean="0">
              <a:ln/>
              <a:effectLst/>
              <a:latin typeface="Verdana" pitchFamily="34" charset="0"/>
            </a:rPr>
            <a:t>сказочных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cap="none" normalizeH="0" baseline="0" dirty="0" smtClean="0">
              <a:ln/>
              <a:effectLst/>
              <a:latin typeface="Verdana" pitchFamily="34" charset="0"/>
            </a:rPr>
            <a:t>героев</a:t>
          </a:r>
        </a:p>
      </dgm:t>
    </dgm:pt>
    <dgm:pt modelId="{9057109C-691B-4084-846D-752CCA649365}" type="parTrans" cxnId="{CA58B876-7AA5-4854-8F97-421DD33CE637}">
      <dgm:prSet/>
      <dgm:spPr/>
      <dgm:t>
        <a:bodyPr/>
        <a:lstStyle/>
        <a:p>
          <a:endParaRPr lang="ru-RU"/>
        </a:p>
      </dgm:t>
    </dgm:pt>
    <dgm:pt modelId="{1689F22D-2901-4222-9753-A31699A0B39D}" type="sibTrans" cxnId="{CA58B876-7AA5-4854-8F97-421DD33CE637}">
      <dgm:prSet/>
      <dgm:spPr/>
      <dgm:t>
        <a:bodyPr/>
        <a:lstStyle/>
        <a:p>
          <a:endParaRPr lang="ru-RU"/>
        </a:p>
      </dgm:t>
    </dgm:pt>
    <dgm:pt modelId="{D5AB20CB-E1BE-485F-8190-3C866F507F1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здания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 (дома,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школы,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effectLst/>
              <a:latin typeface="Verdana" pitchFamily="34" charset="0"/>
            </a:rPr>
            <a:t>  замки);</a:t>
          </a:r>
        </a:p>
      </dgm:t>
    </dgm:pt>
    <dgm:pt modelId="{97081C0B-E454-4156-87EC-113C76E7F6FE}" type="parTrans" cxnId="{A1274731-6114-45AB-A1C2-3E9DD856678C}">
      <dgm:prSet/>
      <dgm:spPr/>
      <dgm:t>
        <a:bodyPr/>
        <a:lstStyle/>
        <a:p>
          <a:endParaRPr lang="ru-RU"/>
        </a:p>
      </dgm:t>
    </dgm:pt>
    <dgm:pt modelId="{771B58FA-730E-4A27-B210-CA6AD34F0B26}" type="sibTrans" cxnId="{A1274731-6114-45AB-A1C2-3E9DD856678C}">
      <dgm:prSet/>
      <dgm:spPr/>
      <dgm:t>
        <a:bodyPr/>
        <a:lstStyle/>
        <a:p>
          <a:endParaRPr lang="ru-RU"/>
        </a:p>
      </dgm:t>
    </dgm:pt>
    <dgm:pt modelId="{99D7646B-E73B-40B4-A249-1F5196ED0DA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/>
              <a:effectLst/>
              <a:latin typeface="Verdana" pitchFamily="34" charset="0"/>
            </a:rPr>
            <a:t>животные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/>
              <a:effectLst/>
              <a:latin typeface="Verdana" pitchFamily="34" charset="0"/>
            </a:rPr>
            <a:t>(домашние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/>
              <a:effectLst/>
              <a:latin typeface="Verdana" pitchFamily="34" charset="0"/>
            </a:rPr>
            <a:t>дикие,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/>
              <a:effectLst/>
              <a:latin typeface="Verdana" pitchFamily="34" charset="0"/>
            </a:rPr>
            <a:t>морские)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cap="none" normalizeH="0" baseline="0" dirty="0" smtClean="0">
              <a:ln/>
              <a:effectLst/>
              <a:latin typeface="Verdana" pitchFamily="34" charset="0"/>
            </a:rPr>
            <a:t> </a:t>
          </a:r>
        </a:p>
      </dgm:t>
    </dgm:pt>
    <dgm:pt modelId="{D560D3B6-A5BA-43EC-998D-4346A0663A82}" type="parTrans" cxnId="{688B9620-5FDB-41FC-A088-5C86F7EC68D1}">
      <dgm:prSet/>
      <dgm:spPr/>
      <dgm:t>
        <a:bodyPr/>
        <a:lstStyle/>
        <a:p>
          <a:endParaRPr lang="ru-RU"/>
        </a:p>
      </dgm:t>
    </dgm:pt>
    <dgm:pt modelId="{27B15CD1-BFBF-4F14-BFAA-00AD5386FE7F}" type="sibTrans" cxnId="{688B9620-5FDB-41FC-A088-5C86F7EC68D1}">
      <dgm:prSet/>
      <dgm:spPr/>
      <dgm:t>
        <a:bodyPr/>
        <a:lstStyle/>
        <a:p>
          <a:endParaRPr lang="ru-RU"/>
        </a:p>
      </dgm:t>
    </dgm:pt>
    <dgm:pt modelId="{9CA4C32F-25BC-480C-9171-3F643579ED8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Verdana" pitchFamily="34" charset="0"/>
            </a:rPr>
            <a:t>машины</a:t>
          </a:r>
          <a:r>
            <a:rPr kumimoji="0" lang="ru-RU" sz="1300" b="0" i="0" u="none" strike="noStrike" cap="none" normalizeH="0" baseline="0" dirty="0" smtClean="0">
              <a:ln/>
              <a:effectLst/>
              <a:latin typeface="Verdana" pitchFamily="34" charset="0"/>
            </a:rPr>
            <a:t> </a:t>
          </a:r>
        </a:p>
      </dgm:t>
    </dgm:pt>
    <dgm:pt modelId="{5E92C341-7262-4AE5-AD58-1CEE1C231378}" type="parTrans" cxnId="{D8409048-C5B0-4DD0-A5A3-0DCE8147E0AF}">
      <dgm:prSet/>
      <dgm:spPr/>
      <dgm:t>
        <a:bodyPr/>
        <a:lstStyle/>
        <a:p>
          <a:endParaRPr lang="ru-RU"/>
        </a:p>
      </dgm:t>
    </dgm:pt>
    <dgm:pt modelId="{E26DDB1E-500C-4546-BE3B-845D2A78A7E0}" type="sibTrans" cxnId="{D8409048-C5B0-4DD0-A5A3-0DCE8147E0AF}">
      <dgm:prSet/>
      <dgm:spPr/>
      <dgm:t>
        <a:bodyPr/>
        <a:lstStyle/>
        <a:p>
          <a:endParaRPr lang="ru-RU"/>
        </a:p>
      </dgm:t>
    </dgm:pt>
    <dgm:pt modelId="{11540004-190F-41CA-AE20-2D4E65EB01F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Verdana" pitchFamily="34" charset="0"/>
            </a:rPr>
            <a:t>растения</a:t>
          </a:r>
        </a:p>
      </dgm:t>
    </dgm:pt>
    <dgm:pt modelId="{58CE8463-3933-4CA7-ABA4-A59D0B099829}" type="parTrans" cxnId="{875EF5B0-B313-48AF-827C-D226E01BD2B0}">
      <dgm:prSet/>
      <dgm:spPr/>
      <dgm:t>
        <a:bodyPr/>
        <a:lstStyle/>
        <a:p>
          <a:endParaRPr lang="ru-RU"/>
        </a:p>
      </dgm:t>
    </dgm:pt>
    <dgm:pt modelId="{5AC6C841-560E-4BA3-89CE-71F7322F132A}" type="sibTrans" cxnId="{875EF5B0-B313-48AF-827C-D226E01BD2B0}">
      <dgm:prSet/>
      <dgm:spPr/>
      <dgm:t>
        <a:bodyPr/>
        <a:lstStyle/>
        <a:p>
          <a:endParaRPr lang="ru-RU"/>
        </a:p>
      </dgm:t>
    </dgm:pt>
    <dgm:pt modelId="{C89EB18E-F220-4199-980A-D0FCEA4E497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cap="none" normalizeH="0" baseline="0" dirty="0" smtClean="0">
              <a:ln/>
              <a:effectLst/>
              <a:latin typeface="Verdana" pitchFamily="34" charset="0"/>
            </a:rPr>
            <a:t>постройки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cap="none" normalizeH="0" baseline="0" dirty="0" smtClean="0">
              <a:ln/>
              <a:effectLst/>
              <a:latin typeface="Verdana" pitchFamily="34" charset="0"/>
            </a:rPr>
            <a:t> (мосты,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cap="none" normalizeH="0" baseline="0" dirty="0" smtClean="0">
              <a:ln/>
              <a:effectLst/>
              <a:latin typeface="Verdana" pitchFamily="34" charset="0"/>
            </a:rPr>
            <a:t> ограды,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cap="none" normalizeH="0" baseline="0" dirty="0" smtClean="0">
              <a:ln/>
              <a:effectLst/>
              <a:latin typeface="Verdana" pitchFamily="34" charset="0"/>
            </a:rPr>
            <a:t>ворота,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cap="none" normalizeH="0" baseline="0" dirty="0" smtClean="0">
              <a:ln/>
              <a:effectLst/>
              <a:latin typeface="Verdana" pitchFamily="34" charset="0"/>
            </a:rPr>
            <a:t>И др.);</a:t>
          </a:r>
        </a:p>
      </dgm:t>
    </dgm:pt>
    <dgm:pt modelId="{D9BE7BFC-ACA5-41FF-B9B1-9B7ADB04FE37}" type="parTrans" cxnId="{F40E19DA-ED7B-40DF-8F28-4CE0EB4E5EBF}">
      <dgm:prSet/>
      <dgm:spPr/>
      <dgm:t>
        <a:bodyPr/>
        <a:lstStyle/>
        <a:p>
          <a:endParaRPr lang="ru-RU"/>
        </a:p>
      </dgm:t>
    </dgm:pt>
    <dgm:pt modelId="{9E590354-DDEA-4270-8B6A-E66D09BC5902}" type="sibTrans" cxnId="{F40E19DA-ED7B-40DF-8F28-4CE0EB4E5EBF}">
      <dgm:prSet/>
      <dgm:spPr/>
      <dgm:t>
        <a:bodyPr/>
        <a:lstStyle/>
        <a:p>
          <a:endParaRPr lang="ru-RU"/>
        </a:p>
      </dgm:t>
    </dgm:pt>
    <dgm:pt modelId="{8B21138E-B471-4E1B-8BC7-31DD0D39B59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cap="none" normalizeH="0" baseline="0" dirty="0" smtClean="0">
              <a:ln/>
              <a:effectLst/>
              <a:latin typeface="Verdana" pitchFamily="34" charset="0"/>
            </a:rPr>
            <a:t>ракушки,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cap="none" normalizeH="0" baseline="0" dirty="0" smtClean="0">
              <a:ln/>
              <a:effectLst/>
              <a:latin typeface="Verdana" pitchFamily="34" charset="0"/>
            </a:rPr>
            <a:t> веточки,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cap="none" normalizeH="0" baseline="0" dirty="0" smtClean="0">
              <a:ln/>
              <a:effectLst/>
              <a:latin typeface="Verdana" pitchFamily="34" charset="0"/>
            </a:rPr>
            <a:t>камешки,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cap="none" normalizeH="0" baseline="0" dirty="0" smtClean="0">
              <a:ln/>
              <a:effectLst/>
              <a:latin typeface="Verdana" pitchFamily="34" charset="0"/>
            </a:rPr>
            <a:t> шишки,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cap="none" normalizeH="0" baseline="0" dirty="0" smtClean="0">
              <a:ln/>
              <a:effectLst/>
              <a:latin typeface="Verdana" pitchFamily="34" charset="0"/>
            </a:rPr>
            <a:t> косточки</a:t>
          </a:r>
        </a:p>
      </dgm:t>
    </dgm:pt>
    <dgm:pt modelId="{97EF3BF6-B6F9-4569-BDC8-C25659F19673}" type="parTrans" cxnId="{FCDF6ECC-8264-4F79-A66F-6F09996A7A79}">
      <dgm:prSet/>
      <dgm:spPr/>
      <dgm:t>
        <a:bodyPr/>
        <a:lstStyle/>
        <a:p>
          <a:endParaRPr lang="ru-RU"/>
        </a:p>
      </dgm:t>
    </dgm:pt>
    <dgm:pt modelId="{9714003F-BA7E-4EF4-9BA2-6BE0629B999D}" type="sibTrans" cxnId="{FCDF6ECC-8264-4F79-A66F-6F09996A7A79}">
      <dgm:prSet/>
      <dgm:spPr/>
      <dgm:t>
        <a:bodyPr/>
        <a:lstStyle/>
        <a:p>
          <a:endParaRPr lang="ru-RU"/>
        </a:p>
      </dgm:t>
    </dgm:pt>
    <dgm:pt modelId="{1AD86D73-2CBF-44B9-85E8-053FBCFFAE4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effectLst/>
              <a:latin typeface="Verdana" pitchFamily="34" charset="0"/>
            </a:rPr>
            <a:t>сокровища и драгоценности</a:t>
          </a:r>
        </a:p>
      </dgm:t>
    </dgm:pt>
    <dgm:pt modelId="{C5DEFF0A-3E48-44D3-B554-A7A8F7B3EE23}" type="parTrans" cxnId="{974C7664-B5E4-4219-9A63-562C45A19E35}">
      <dgm:prSet/>
      <dgm:spPr/>
      <dgm:t>
        <a:bodyPr/>
        <a:lstStyle/>
        <a:p>
          <a:endParaRPr lang="ru-RU"/>
        </a:p>
      </dgm:t>
    </dgm:pt>
    <dgm:pt modelId="{A5587CE1-FC10-4D82-BB2E-7C674FAB41C5}" type="sibTrans" cxnId="{974C7664-B5E4-4219-9A63-562C45A19E35}">
      <dgm:prSet/>
      <dgm:spPr/>
      <dgm:t>
        <a:bodyPr/>
        <a:lstStyle/>
        <a:p>
          <a:endParaRPr lang="ru-RU"/>
        </a:p>
      </dgm:t>
    </dgm:pt>
    <dgm:pt modelId="{20E4C08A-D3D7-4224-8237-FB7EAD1E9CA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/>
              <a:effectLst/>
              <a:latin typeface="Verdana" pitchFamily="34" charset="0"/>
            </a:rPr>
            <a:t>буквы, 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/>
              <a:effectLst/>
              <a:latin typeface="Verdana" pitchFamily="34" charset="0"/>
            </a:rPr>
            <a:t>цифры,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/>
              <a:effectLst/>
              <a:latin typeface="Verdana" pitchFamily="34" charset="0"/>
            </a:rPr>
            <a:t> различные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/>
              <a:effectLst/>
              <a:latin typeface="Verdana" pitchFamily="34" charset="0"/>
            </a:rPr>
            <a:t>геометрические 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/>
              <a:effectLst/>
              <a:latin typeface="Verdana" pitchFamily="34" charset="0"/>
            </a:rPr>
            <a:t>фигуры.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A039A945-AC42-4D7B-A643-DD06D522F59B}" type="parTrans" cxnId="{C9835F3E-449B-45F9-A7A2-F65191DB44E7}">
      <dgm:prSet/>
      <dgm:spPr/>
      <dgm:t>
        <a:bodyPr/>
        <a:lstStyle/>
        <a:p>
          <a:endParaRPr lang="ru-RU"/>
        </a:p>
      </dgm:t>
    </dgm:pt>
    <dgm:pt modelId="{4BD4D5DA-F2C9-4DF2-BAA7-3DF4FA529B2E}" type="sibTrans" cxnId="{C9835F3E-449B-45F9-A7A2-F65191DB44E7}">
      <dgm:prSet/>
      <dgm:spPr/>
      <dgm:t>
        <a:bodyPr/>
        <a:lstStyle/>
        <a:p>
          <a:endParaRPr lang="ru-RU"/>
        </a:p>
      </dgm:t>
    </dgm:pt>
    <dgm:pt modelId="{DCD77AB9-EF27-4AB7-B47C-746B77A85F25}" type="pres">
      <dgm:prSet presAssocID="{21855658-4367-43FD-83A8-81A92B2942D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CB856D-E695-4833-8343-6BDCC5CECC6D}" type="pres">
      <dgm:prSet presAssocID="{B9203BE6-59B9-4E1C-AB01-7DABF05FB286}" presName="centerShape" presStyleLbl="node0" presStyleIdx="0" presStyleCnt="1"/>
      <dgm:spPr/>
      <dgm:t>
        <a:bodyPr/>
        <a:lstStyle/>
        <a:p>
          <a:endParaRPr lang="ru-RU"/>
        </a:p>
      </dgm:t>
    </dgm:pt>
    <dgm:pt modelId="{28C2976E-460E-4034-BD47-2F9E79B27992}" type="pres">
      <dgm:prSet presAssocID="{36105A34-A8F7-4941-9ADC-FB70098DCAAB}" presName="Name9" presStyleLbl="parChTrans1D2" presStyleIdx="0" presStyleCnt="10"/>
      <dgm:spPr/>
      <dgm:t>
        <a:bodyPr/>
        <a:lstStyle/>
        <a:p>
          <a:endParaRPr lang="ru-RU"/>
        </a:p>
      </dgm:t>
    </dgm:pt>
    <dgm:pt modelId="{AB43E8F7-97B0-4650-A7A0-DFC25C87B0A8}" type="pres">
      <dgm:prSet presAssocID="{36105A34-A8F7-4941-9ADC-FB70098DCAAB}" presName="connTx" presStyleLbl="parChTrans1D2" presStyleIdx="0" presStyleCnt="10"/>
      <dgm:spPr/>
      <dgm:t>
        <a:bodyPr/>
        <a:lstStyle/>
        <a:p>
          <a:endParaRPr lang="ru-RU"/>
        </a:p>
      </dgm:t>
    </dgm:pt>
    <dgm:pt modelId="{0C593FA7-DACB-44E6-8CA8-6FCE773CA0F0}" type="pres">
      <dgm:prSet presAssocID="{1B5971AB-6F95-4488-95B3-798F1FA9646F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A2916-931F-45D2-8993-9FA10184C192}" type="pres">
      <dgm:prSet presAssocID="{9057109C-691B-4084-846D-752CCA649365}" presName="Name9" presStyleLbl="parChTrans1D2" presStyleIdx="1" presStyleCnt="10"/>
      <dgm:spPr/>
      <dgm:t>
        <a:bodyPr/>
        <a:lstStyle/>
        <a:p>
          <a:endParaRPr lang="ru-RU"/>
        </a:p>
      </dgm:t>
    </dgm:pt>
    <dgm:pt modelId="{D6483F2B-7F52-46B1-8EAC-D0523DA5A090}" type="pres">
      <dgm:prSet presAssocID="{9057109C-691B-4084-846D-752CCA649365}" presName="connTx" presStyleLbl="parChTrans1D2" presStyleIdx="1" presStyleCnt="10"/>
      <dgm:spPr/>
      <dgm:t>
        <a:bodyPr/>
        <a:lstStyle/>
        <a:p>
          <a:endParaRPr lang="ru-RU"/>
        </a:p>
      </dgm:t>
    </dgm:pt>
    <dgm:pt modelId="{6F9F2D15-C21E-492E-9D5B-8C8F9DDF87F5}" type="pres">
      <dgm:prSet presAssocID="{C2EBBE41-9FC3-4AF0-ADC0-7D478C37AFC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D4D18-7937-4D3E-AA36-6119975850E3}" type="pres">
      <dgm:prSet presAssocID="{97081C0B-E454-4156-87EC-113C76E7F6FE}" presName="Name9" presStyleLbl="parChTrans1D2" presStyleIdx="2" presStyleCnt="10"/>
      <dgm:spPr/>
      <dgm:t>
        <a:bodyPr/>
        <a:lstStyle/>
        <a:p>
          <a:endParaRPr lang="ru-RU"/>
        </a:p>
      </dgm:t>
    </dgm:pt>
    <dgm:pt modelId="{FB900A96-1339-4472-8D27-182259A506B6}" type="pres">
      <dgm:prSet presAssocID="{97081C0B-E454-4156-87EC-113C76E7F6FE}" presName="connTx" presStyleLbl="parChTrans1D2" presStyleIdx="2" presStyleCnt="10"/>
      <dgm:spPr/>
      <dgm:t>
        <a:bodyPr/>
        <a:lstStyle/>
        <a:p>
          <a:endParaRPr lang="ru-RU"/>
        </a:p>
      </dgm:t>
    </dgm:pt>
    <dgm:pt modelId="{BAFD278B-C694-4CA0-9C0E-99902E1916F6}" type="pres">
      <dgm:prSet presAssocID="{D5AB20CB-E1BE-485F-8190-3C866F507F15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34ECC-5605-421C-BBDB-B147357B9B11}" type="pres">
      <dgm:prSet presAssocID="{D560D3B6-A5BA-43EC-998D-4346A0663A82}" presName="Name9" presStyleLbl="parChTrans1D2" presStyleIdx="3" presStyleCnt="10"/>
      <dgm:spPr/>
      <dgm:t>
        <a:bodyPr/>
        <a:lstStyle/>
        <a:p>
          <a:endParaRPr lang="ru-RU"/>
        </a:p>
      </dgm:t>
    </dgm:pt>
    <dgm:pt modelId="{A6A2EE7E-943F-408B-87FC-93A4BAFC4B32}" type="pres">
      <dgm:prSet presAssocID="{D560D3B6-A5BA-43EC-998D-4346A0663A82}" presName="connTx" presStyleLbl="parChTrans1D2" presStyleIdx="3" presStyleCnt="10"/>
      <dgm:spPr/>
      <dgm:t>
        <a:bodyPr/>
        <a:lstStyle/>
        <a:p>
          <a:endParaRPr lang="ru-RU"/>
        </a:p>
      </dgm:t>
    </dgm:pt>
    <dgm:pt modelId="{2825B4C7-0DF5-4FF5-AF5A-FF0D3C6EE39F}" type="pres">
      <dgm:prSet presAssocID="{99D7646B-E73B-40B4-A249-1F5196ED0DAA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B3345-1EF7-427D-B83C-08FC4BFB0DA8}" type="pres">
      <dgm:prSet presAssocID="{5E92C341-7262-4AE5-AD58-1CEE1C231378}" presName="Name9" presStyleLbl="parChTrans1D2" presStyleIdx="4" presStyleCnt="10"/>
      <dgm:spPr/>
      <dgm:t>
        <a:bodyPr/>
        <a:lstStyle/>
        <a:p>
          <a:endParaRPr lang="ru-RU"/>
        </a:p>
      </dgm:t>
    </dgm:pt>
    <dgm:pt modelId="{115F4FB4-D155-45C7-ABA6-A1C89C6E0569}" type="pres">
      <dgm:prSet presAssocID="{5E92C341-7262-4AE5-AD58-1CEE1C231378}" presName="connTx" presStyleLbl="parChTrans1D2" presStyleIdx="4" presStyleCnt="10"/>
      <dgm:spPr/>
      <dgm:t>
        <a:bodyPr/>
        <a:lstStyle/>
        <a:p>
          <a:endParaRPr lang="ru-RU"/>
        </a:p>
      </dgm:t>
    </dgm:pt>
    <dgm:pt modelId="{6021899D-E4C9-4B12-8999-E0EFB643298F}" type="pres">
      <dgm:prSet presAssocID="{9CA4C32F-25BC-480C-9171-3F643579ED81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9F67A-52B0-4A9C-B4C6-7EF86F124FA2}" type="pres">
      <dgm:prSet presAssocID="{58CE8463-3933-4CA7-ABA4-A59D0B099829}" presName="Name9" presStyleLbl="parChTrans1D2" presStyleIdx="5" presStyleCnt="10"/>
      <dgm:spPr/>
      <dgm:t>
        <a:bodyPr/>
        <a:lstStyle/>
        <a:p>
          <a:endParaRPr lang="ru-RU"/>
        </a:p>
      </dgm:t>
    </dgm:pt>
    <dgm:pt modelId="{C97CCC5F-567B-4001-BA34-235F5C3A5A66}" type="pres">
      <dgm:prSet presAssocID="{58CE8463-3933-4CA7-ABA4-A59D0B099829}" presName="connTx" presStyleLbl="parChTrans1D2" presStyleIdx="5" presStyleCnt="10"/>
      <dgm:spPr/>
      <dgm:t>
        <a:bodyPr/>
        <a:lstStyle/>
        <a:p>
          <a:endParaRPr lang="ru-RU"/>
        </a:p>
      </dgm:t>
    </dgm:pt>
    <dgm:pt modelId="{0ECA94DD-52A6-444E-B01D-089F31F34835}" type="pres">
      <dgm:prSet presAssocID="{11540004-190F-41CA-AE20-2D4E65EB01FE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06EA4-C8EF-4300-A4DC-A411736DB480}" type="pres">
      <dgm:prSet presAssocID="{D9BE7BFC-ACA5-41FF-B9B1-9B7ADB04FE37}" presName="Name9" presStyleLbl="parChTrans1D2" presStyleIdx="6" presStyleCnt="10"/>
      <dgm:spPr/>
      <dgm:t>
        <a:bodyPr/>
        <a:lstStyle/>
        <a:p>
          <a:endParaRPr lang="ru-RU"/>
        </a:p>
      </dgm:t>
    </dgm:pt>
    <dgm:pt modelId="{C245060C-DC1C-4FA3-82E5-71FA470AEEEE}" type="pres">
      <dgm:prSet presAssocID="{D9BE7BFC-ACA5-41FF-B9B1-9B7ADB04FE37}" presName="connTx" presStyleLbl="parChTrans1D2" presStyleIdx="6" presStyleCnt="10"/>
      <dgm:spPr/>
      <dgm:t>
        <a:bodyPr/>
        <a:lstStyle/>
        <a:p>
          <a:endParaRPr lang="ru-RU"/>
        </a:p>
      </dgm:t>
    </dgm:pt>
    <dgm:pt modelId="{8DE9488F-02A6-417A-B1D9-88D7AE74EBF9}" type="pres">
      <dgm:prSet presAssocID="{C89EB18E-F220-4199-980A-D0FCEA4E4975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3933E-341C-465F-9EF1-85C5B871DC96}" type="pres">
      <dgm:prSet presAssocID="{97EF3BF6-B6F9-4569-BDC8-C25659F19673}" presName="Name9" presStyleLbl="parChTrans1D2" presStyleIdx="7" presStyleCnt="10"/>
      <dgm:spPr/>
      <dgm:t>
        <a:bodyPr/>
        <a:lstStyle/>
        <a:p>
          <a:endParaRPr lang="ru-RU"/>
        </a:p>
      </dgm:t>
    </dgm:pt>
    <dgm:pt modelId="{3EC63B1A-CC38-430B-9172-66F344B2B48D}" type="pres">
      <dgm:prSet presAssocID="{97EF3BF6-B6F9-4569-BDC8-C25659F19673}" presName="connTx" presStyleLbl="parChTrans1D2" presStyleIdx="7" presStyleCnt="10"/>
      <dgm:spPr/>
      <dgm:t>
        <a:bodyPr/>
        <a:lstStyle/>
        <a:p>
          <a:endParaRPr lang="ru-RU"/>
        </a:p>
      </dgm:t>
    </dgm:pt>
    <dgm:pt modelId="{06AF61A8-6634-486E-84CA-0F46D94DA14C}" type="pres">
      <dgm:prSet presAssocID="{8B21138E-B471-4E1B-8BC7-31DD0D39B59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1A6AE-35C2-4151-A257-BA2A06E4D127}" type="pres">
      <dgm:prSet presAssocID="{C5DEFF0A-3E48-44D3-B554-A7A8F7B3EE23}" presName="Name9" presStyleLbl="parChTrans1D2" presStyleIdx="8" presStyleCnt="10"/>
      <dgm:spPr/>
      <dgm:t>
        <a:bodyPr/>
        <a:lstStyle/>
        <a:p>
          <a:endParaRPr lang="ru-RU"/>
        </a:p>
      </dgm:t>
    </dgm:pt>
    <dgm:pt modelId="{5B72E9F0-A61C-468A-87EA-26A8FD235B53}" type="pres">
      <dgm:prSet presAssocID="{C5DEFF0A-3E48-44D3-B554-A7A8F7B3EE23}" presName="connTx" presStyleLbl="parChTrans1D2" presStyleIdx="8" presStyleCnt="10"/>
      <dgm:spPr/>
      <dgm:t>
        <a:bodyPr/>
        <a:lstStyle/>
        <a:p>
          <a:endParaRPr lang="ru-RU"/>
        </a:p>
      </dgm:t>
    </dgm:pt>
    <dgm:pt modelId="{D17906F4-31FB-41C8-90C9-4C21BCF636F0}" type="pres">
      <dgm:prSet presAssocID="{1AD86D73-2CBF-44B9-85E8-053FBCFFAE4E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280A6-FC0E-45F3-996F-01D47E4D3513}" type="pres">
      <dgm:prSet presAssocID="{A039A945-AC42-4D7B-A643-DD06D522F59B}" presName="Name9" presStyleLbl="parChTrans1D2" presStyleIdx="9" presStyleCnt="10"/>
      <dgm:spPr/>
      <dgm:t>
        <a:bodyPr/>
        <a:lstStyle/>
        <a:p>
          <a:endParaRPr lang="ru-RU"/>
        </a:p>
      </dgm:t>
    </dgm:pt>
    <dgm:pt modelId="{E1744146-7E99-4EFD-8A9E-C2E5AB685A93}" type="pres">
      <dgm:prSet presAssocID="{A039A945-AC42-4D7B-A643-DD06D522F59B}" presName="connTx" presStyleLbl="parChTrans1D2" presStyleIdx="9" presStyleCnt="10"/>
      <dgm:spPr/>
      <dgm:t>
        <a:bodyPr/>
        <a:lstStyle/>
        <a:p>
          <a:endParaRPr lang="ru-RU"/>
        </a:p>
      </dgm:t>
    </dgm:pt>
    <dgm:pt modelId="{8FCE3F92-2388-4140-97F5-C459738D9DE5}" type="pres">
      <dgm:prSet presAssocID="{20E4C08A-D3D7-4224-8237-FB7EAD1E9CA9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8F0BD3-ADD2-4790-86FF-9D8AE9A13007}" type="presOf" srcId="{1AD86D73-2CBF-44B9-85E8-053FBCFFAE4E}" destId="{D17906F4-31FB-41C8-90C9-4C21BCF636F0}" srcOrd="0" destOrd="0" presId="urn:microsoft.com/office/officeart/2005/8/layout/radial1"/>
    <dgm:cxn modelId="{C52DFE12-A542-441C-AA1D-FC6152263C9F}" type="presOf" srcId="{58CE8463-3933-4CA7-ABA4-A59D0B099829}" destId="{D469F67A-52B0-4A9C-B4C6-7EF86F124FA2}" srcOrd="0" destOrd="0" presId="urn:microsoft.com/office/officeart/2005/8/layout/radial1"/>
    <dgm:cxn modelId="{25200EA0-000A-4334-8E19-AC46663F6630}" type="presOf" srcId="{5E92C341-7262-4AE5-AD58-1CEE1C231378}" destId="{4D7B3345-1EF7-427D-B83C-08FC4BFB0DA8}" srcOrd="0" destOrd="0" presId="urn:microsoft.com/office/officeart/2005/8/layout/radial1"/>
    <dgm:cxn modelId="{CA58B876-7AA5-4854-8F97-421DD33CE637}" srcId="{B9203BE6-59B9-4E1C-AB01-7DABF05FB286}" destId="{C2EBBE41-9FC3-4AF0-ADC0-7D478C37AFCE}" srcOrd="1" destOrd="0" parTransId="{9057109C-691B-4084-846D-752CCA649365}" sibTransId="{1689F22D-2901-4222-9753-A31699A0B39D}"/>
    <dgm:cxn modelId="{A66C0364-CE35-4389-9285-E115FF476760}" srcId="{21855658-4367-43FD-83A8-81A92B2942D9}" destId="{B9203BE6-59B9-4E1C-AB01-7DABF05FB286}" srcOrd="0" destOrd="0" parTransId="{63CCD21A-BBC4-4B4B-87D3-7CD3E7CC077D}" sibTransId="{591E65EE-60A3-4FB9-8DDA-96A46CEEF83D}"/>
    <dgm:cxn modelId="{1EFF3BEB-7D06-4AF7-96F2-1555BFE69430}" type="presOf" srcId="{C5DEFF0A-3E48-44D3-B554-A7A8F7B3EE23}" destId="{1831A6AE-35C2-4151-A257-BA2A06E4D127}" srcOrd="0" destOrd="0" presId="urn:microsoft.com/office/officeart/2005/8/layout/radial1"/>
    <dgm:cxn modelId="{431E0B15-563D-4990-99BB-017025E31075}" type="presOf" srcId="{D9BE7BFC-ACA5-41FF-B9B1-9B7ADB04FE37}" destId="{C245060C-DC1C-4FA3-82E5-71FA470AEEEE}" srcOrd="1" destOrd="0" presId="urn:microsoft.com/office/officeart/2005/8/layout/radial1"/>
    <dgm:cxn modelId="{86DEE02C-D01F-431F-A8BB-8F83D3841626}" type="presOf" srcId="{A039A945-AC42-4D7B-A643-DD06D522F59B}" destId="{681280A6-FC0E-45F3-996F-01D47E4D3513}" srcOrd="0" destOrd="0" presId="urn:microsoft.com/office/officeart/2005/8/layout/radial1"/>
    <dgm:cxn modelId="{E7506513-FB5E-4CE1-8AF8-DDEE60B37250}" type="presOf" srcId="{97EF3BF6-B6F9-4569-BDC8-C25659F19673}" destId="{3EC63B1A-CC38-430B-9172-66F344B2B48D}" srcOrd="1" destOrd="0" presId="urn:microsoft.com/office/officeart/2005/8/layout/radial1"/>
    <dgm:cxn modelId="{974C7664-B5E4-4219-9A63-562C45A19E35}" srcId="{B9203BE6-59B9-4E1C-AB01-7DABF05FB286}" destId="{1AD86D73-2CBF-44B9-85E8-053FBCFFAE4E}" srcOrd="8" destOrd="0" parTransId="{C5DEFF0A-3E48-44D3-B554-A7A8F7B3EE23}" sibTransId="{A5587CE1-FC10-4D82-BB2E-7C674FAB41C5}"/>
    <dgm:cxn modelId="{D453BF7C-E9E3-4D65-A62D-282972B875B5}" type="presOf" srcId="{36105A34-A8F7-4941-9ADC-FB70098DCAAB}" destId="{28C2976E-460E-4034-BD47-2F9E79B27992}" srcOrd="0" destOrd="0" presId="urn:microsoft.com/office/officeart/2005/8/layout/radial1"/>
    <dgm:cxn modelId="{688B9620-5FDB-41FC-A088-5C86F7EC68D1}" srcId="{B9203BE6-59B9-4E1C-AB01-7DABF05FB286}" destId="{99D7646B-E73B-40B4-A249-1F5196ED0DAA}" srcOrd="3" destOrd="0" parTransId="{D560D3B6-A5BA-43EC-998D-4346A0663A82}" sibTransId="{27B15CD1-BFBF-4F14-BFAA-00AD5386FE7F}"/>
    <dgm:cxn modelId="{A80782DB-8F8F-40F4-9F23-5F650E3A4733}" type="presOf" srcId="{B9203BE6-59B9-4E1C-AB01-7DABF05FB286}" destId="{B6CB856D-E695-4833-8343-6BDCC5CECC6D}" srcOrd="0" destOrd="0" presId="urn:microsoft.com/office/officeart/2005/8/layout/radial1"/>
    <dgm:cxn modelId="{8CC822EC-5AFE-4A52-8660-269B34587257}" type="presOf" srcId="{36105A34-A8F7-4941-9ADC-FB70098DCAAB}" destId="{AB43E8F7-97B0-4650-A7A0-DFC25C87B0A8}" srcOrd="1" destOrd="0" presId="urn:microsoft.com/office/officeart/2005/8/layout/radial1"/>
    <dgm:cxn modelId="{3DB69FAE-3ECF-4A7C-8B81-9F7445240DD0}" type="presOf" srcId="{A039A945-AC42-4D7B-A643-DD06D522F59B}" destId="{E1744146-7E99-4EFD-8A9E-C2E5AB685A93}" srcOrd="1" destOrd="0" presId="urn:microsoft.com/office/officeart/2005/8/layout/radial1"/>
    <dgm:cxn modelId="{5C7A1F85-D433-473A-8761-EA0699A336F9}" type="presOf" srcId="{D560D3B6-A5BA-43EC-998D-4346A0663A82}" destId="{A6A2EE7E-943F-408B-87FC-93A4BAFC4B32}" srcOrd="1" destOrd="0" presId="urn:microsoft.com/office/officeart/2005/8/layout/radial1"/>
    <dgm:cxn modelId="{6E13B2FE-588F-49F9-A5CF-CE02F3DA4B58}" type="presOf" srcId="{C2EBBE41-9FC3-4AF0-ADC0-7D478C37AFCE}" destId="{6F9F2D15-C21E-492E-9D5B-8C8F9DDF87F5}" srcOrd="0" destOrd="0" presId="urn:microsoft.com/office/officeart/2005/8/layout/radial1"/>
    <dgm:cxn modelId="{A1274731-6114-45AB-A1C2-3E9DD856678C}" srcId="{B9203BE6-59B9-4E1C-AB01-7DABF05FB286}" destId="{D5AB20CB-E1BE-485F-8190-3C866F507F15}" srcOrd="2" destOrd="0" parTransId="{97081C0B-E454-4156-87EC-113C76E7F6FE}" sibTransId="{771B58FA-730E-4A27-B210-CA6AD34F0B26}"/>
    <dgm:cxn modelId="{68D390ED-641A-4B4E-871A-A52568807FDD}" type="presOf" srcId="{D5AB20CB-E1BE-485F-8190-3C866F507F15}" destId="{BAFD278B-C694-4CA0-9C0E-99902E1916F6}" srcOrd="0" destOrd="0" presId="urn:microsoft.com/office/officeart/2005/8/layout/radial1"/>
    <dgm:cxn modelId="{7309C0C4-0A8C-4AB5-A051-A442B19B7F27}" type="presOf" srcId="{D9BE7BFC-ACA5-41FF-B9B1-9B7ADB04FE37}" destId="{2EC06EA4-C8EF-4300-A4DC-A411736DB480}" srcOrd="0" destOrd="0" presId="urn:microsoft.com/office/officeart/2005/8/layout/radial1"/>
    <dgm:cxn modelId="{FCDF6ECC-8264-4F79-A66F-6F09996A7A79}" srcId="{B9203BE6-59B9-4E1C-AB01-7DABF05FB286}" destId="{8B21138E-B471-4E1B-8BC7-31DD0D39B596}" srcOrd="7" destOrd="0" parTransId="{97EF3BF6-B6F9-4569-BDC8-C25659F19673}" sibTransId="{9714003F-BA7E-4EF4-9BA2-6BE0629B999D}"/>
    <dgm:cxn modelId="{B1BA7185-C1FA-438E-A8C9-F3886E1A3746}" type="presOf" srcId="{11540004-190F-41CA-AE20-2D4E65EB01FE}" destId="{0ECA94DD-52A6-444E-B01D-089F31F34835}" srcOrd="0" destOrd="0" presId="urn:microsoft.com/office/officeart/2005/8/layout/radial1"/>
    <dgm:cxn modelId="{901BCFDF-65FC-4533-8E76-CD9D3DB6AD3F}" type="presOf" srcId="{58CE8463-3933-4CA7-ABA4-A59D0B099829}" destId="{C97CCC5F-567B-4001-BA34-235F5C3A5A66}" srcOrd="1" destOrd="0" presId="urn:microsoft.com/office/officeart/2005/8/layout/radial1"/>
    <dgm:cxn modelId="{F40E19DA-ED7B-40DF-8F28-4CE0EB4E5EBF}" srcId="{B9203BE6-59B9-4E1C-AB01-7DABF05FB286}" destId="{C89EB18E-F220-4199-980A-D0FCEA4E4975}" srcOrd="6" destOrd="0" parTransId="{D9BE7BFC-ACA5-41FF-B9B1-9B7ADB04FE37}" sibTransId="{9E590354-DDEA-4270-8B6A-E66D09BC5902}"/>
    <dgm:cxn modelId="{3185738E-6272-4F04-A620-6C6D6ADC56A1}" type="presOf" srcId="{C5DEFF0A-3E48-44D3-B554-A7A8F7B3EE23}" destId="{5B72E9F0-A61C-468A-87EA-26A8FD235B53}" srcOrd="1" destOrd="0" presId="urn:microsoft.com/office/officeart/2005/8/layout/radial1"/>
    <dgm:cxn modelId="{E41CAD6F-DC1D-4F54-99C9-ECF50053EF44}" type="presOf" srcId="{99D7646B-E73B-40B4-A249-1F5196ED0DAA}" destId="{2825B4C7-0DF5-4FF5-AF5A-FF0D3C6EE39F}" srcOrd="0" destOrd="0" presId="urn:microsoft.com/office/officeart/2005/8/layout/radial1"/>
    <dgm:cxn modelId="{3344EED3-A6C9-4534-ADB3-041B99F85F4E}" type="presOf" srcId="{C89EB18E-F220-4199-980A-D0FCEA4E4975}" destId="{8DE9488F-02A6-417A-B1D9-88D7AE74EBF9}" srcOrd="0" destOrd="0" presId="urn:microsoft.com/office/officeart/2005/8/layout/radial1"/>
    <dgm:cxn modelId="{D0AFDD32-BA2F-49F8-9CFF-72D7C2003F00}" type="presOf" srcId="{8B21138E-B471-4E1B-8BC7-31DD0D39B596}" destId="{06AF61A8-6634-486E-84CA-0F46D94DA14C}" srcOrd="0" destOrd="0" presId="urn:microsoft.com/office/officeart/2005/8/layout/radial1"/>
    <dgm:cxn modelId="{4881E591-F433-4AB3-90E6-C5ACEF4CBB8A}" type="presOf" srcId="{5E92C341-7262-4AE5-AD58-1CEE1C231378}" destId="{115F4FB4-D155-45C7-ABA6-A1C89C6E0569}" srcOrd="1" destOrd="0" presId="urn:microsoft.com/office/officeart/2005/8/layout/radial1"/>
    <dgm:cxn modelId="{C6E85107-4F15-4DA0-9BBE-B351B7BA1435}" type="presOf" srcId="{9057109C-691B-4084-846D-752CCA649365}" destId="{D6483F2B-7F52-46B1-8EAC-D0523DA5A090}" srcOrd="1" destOrd="0" presId="urn:microsoft.com/office/officeart/2005/8/layout/radial1"/>
    <dgm:cxn modelId="{C9835F3E-449B-45F9-A7A2-F65191DB44E7}" srcId="{B9203BE6-59B9-4E1C-AB01-7DABF05FB286}" destId="{20E4C08A-D3D7-4224-8237-FB7EAD1E9CA9}" srcOrd="9" destOrd="0" parTransId="{A039A945-AC42-4D7B-A643-DD06D522F59B}" sibTransId="{4BD4D5DA-F2C9-4DF2-BAA7-3DF4FA529B2E}"/>
    <dgm:cxn modelId="{38FEC176-6708-4C59-9648-5945924C7302}" type="presOf" srcId="{97081C0B-E454-4156-87EC-113C76E7F6FE}" destId="{6EDD4D18-7937-4D3E-AA36-6119975850E3}" srcOrd="0" destOrd="0" presId="urn:microsoft.com/office/officeart/2005/8/layout/radial1"/>
    <dgm:cxn modelId="{D8409048-C5B0-4DD0-A5A3-0DCE8147E0AF}" srcId="{B9203BE6-59B9-4E1C-AB01-7DABF05FB286}" destId="{9CA4C32F-25BC-480C-9171-3F643579ED81}" srcOrd="4" destOrd="0" parTransId="{5E92C341-7262-4AE5-AD58-1CEE1C231378}" sibTransId="{E26DDB1E-500C-4546-BE3B-845D2A78A7E0}"/>
    <dgm:cxn modelId="{D759BB5D-3359-4F37-9F2F-97E1A5F168DF}" type="presOf" srcId="{1B5971AB-6F95-4488-95B3-798F1FA9646F}" destId="{0C593FA7-DACB-44E6-8CA8-6FCE773CA0F0}" srcOrd="0" destOrd="0" presId="urn:microsoft.com/office/officeart/2005/8/layout/radial1"/>
    <dgm:cxn modelId="{853C9D1F-7580-47C5-A869-D7FB56501713}" type="presOf" srcId="{21855658-4367-43FD-83A8-81A92B2942D9}" destId="{DCD77AB9-EF27-4AB7-B47C-746B77A85F25}" srcOrd="0" destOrd="0" presId="urn:microsoft.com/office/officeart/2005/8/layout/radial1"/>
    <dgm:cxn modelId="{8E6BB3E8-DA21-44D0-8721-CF533417FCF7}" type="presOf" srcId="{97081C0B-E454-4156-87EC-113C76E7F6FE}" destId="{FB900A96-1339-4472-8D27-182259A506B6}" srcOrd="1" destOrd="0" presId="urn:microsoft.com/office/officeart/2005/8/layout/radial1"/>
    <dgm:cxn modelId="{875EF5B0-B313-48AF-827C-D226E01BD2B0}" srcId="{B9203BE6-59B9-4E1C-AB01-7DABF05FB286}" destId="{11540004-190F-41CA-AE20-2D4E65EB01FE}" srcOrd="5" destOrd="0" parTransId="{58CE8463-3933-4CA7-ABA4-A59D0B099829}" sibTransId="{5AC6C841-560E-4BA3-89CE-71F7322F132A}"/>
    <dgm:cxn modelId="{CCAAD006-9A2F-4C27-9357-1EA6A0C4F0C6}" type="presOf" srcId="{9057109C-691B-4084-846D-752CCA649365}" destId="{9E6A2916-931F-45D2-8993-9FA10184C192}" srcOrd="0" destOrd="0" presId="urn:microsoft.com/office/officeart/2005/8/layout/radial1"/>
    <dgm:cxn modelId="{F40C36FD-E229-427E-BEB7-EC264D37D854}" type="presOf" srcId="{97EF3BF6-B6F9-4569-BDC8-C25659F19673}" destId="{4163933E-341C-465F-9EF1-85C5B871DC96}" srcOrd="0" destOrd="0" presId="urn:microsoft.com/office/officeart/2005/8/layout/radial1"/>
    <dgm:cxn modelId="{43CB5C00-27C1-49E8-ADF3-D373C611A52F}" type="presOf" srcId="{20E4C08A-D3D7-4224-8237-FB7EAD1E9CA9}" destId="{8FCE3F92-2388-4140-97F5-C459738D9DE5}" srcOrd="0" destOrd="0" presId="urn:microsoft.com/office/officeart/2005/8/layout/radial1"/>
    <dgm:cxn modelId="{41839E3E-BB39-43F6-94BA-8EC2C0ECF08E}" type="presOf" srcId="{9CA4C32F-25BC-480C-9171-3F643579ED81}" destId="{6021899D-E4C9-4B12-8999-E0EFB643298F}" srcOrd="0" destOrd="0" presId="urn:microsoft.com/office/officeart/2005/8/layout/radial1"/>
    <dgm:cxn modelId="{9D00DC43-86DB-4AF1-8816-0D6FF43D846C}" type="presOf" srcId="{D560D3B6-A5BA-43EC-998D-4346A0663A82}" destId="{0BA34ECC-5605-421C-BBDB-B147357B9B11}" srcOrd="0" destOrd="0" presId="urn:microsoft.com/office/officeart/2005/8/layout/radial1"/>
    <dgm:cxn modelId="{E1F62991-6C6D-4B7A-89F9-7EA23988B598}" srcId="{B9203BE6-59B9-4E1C-AB01-7DABF05FB286}" destId="{1B5971AB-6F95-4488-95B3-798F1FA9646F}" srcOrd="0" destOrd="0" parTransId="{36105A34-A8F7-4941-9ADC-FB70098DCAAB}" sibTransId="{3D7081F4-DA75-43E1-B3D5-6BB21467AA01}"/>
    <dgm:cxn modelId="{D66948C1-C24A-46A2-AED3-E1D028094500}" type="presParOf" srcId="{DCD77AB9-EF27-4AB7-B47C-746B77A85F25}" destId="{B6CB856D-E695-4833-8343-6BDCC5CECC6D}" srcOrd="0" destOrd="0" presId="urn:microsoft.com/office/officeart/2005/8/layout/radial1"/>
    <dgm:cxn modelId="{30EB2CF2-6283-400E-A68F-33BCE87761FC}" type="presParOf" srcId="{DCD77AB9-EF27-4AB7-B47C-746B77A85F25}" destId="{28C2976E-460E-4034-BD47-2F9E79B27992}" srcOrd="1" destOrd="0" presId="urn:microsoft.com/office/officeart/2005/8/layout/radial1"/>
    <dgm:cxn modelId="{58497FE3-DB32-41E9-870E-AA7BCEC26005}" type="presParOf" srcId="{28C2976E-460E-4034-BD47-2F9E79B27992}" destId="{AB43E8F7-97B0-4650-A7A0-DFC25C87B0A8}" srcOrd="0" destOrd="0" presId="urn:microsoft.com/office/officeart/2005/8/layout/radial1"/>
    <dgm:cxn modelId="{BAD208C0-3470-4F23-AD33-8C78EB3123DF}" type="presParOf" srcId="{DCD77AB9-EF27-4AB7-B47C-746B77A85F25}" destId="{0C593FA7-DACB-44E6-8CA8-6FCE773CA0F0}" srcOrd="2" destOrd="0" presId="urn:microsoft.com/office/officeart/2005/8/layout/radial1"/>
    <dgm:cxn modelId="{D6F8476C-596B-48F6-BB9C-7A9762FA8680}" type="presParOf" srcId="{DCD77AB9-EF27-4AB7-B47C-746B77A85F25}" destId="{9E6A2916-931F-45D2-8993-9FA10184C192}" srcOrd="3" destOrd="0" presId="urn:microsoft.com/office/officeart/2005/8/layout/radial1"/>
    <dgm:cxn modelId="{80E83D05-53F1-4B02-8998-62B31B2F50A3}" type="presParOf" srcId="{9E6A2916-931F-45D2-8993-9FA10184C192}" destId="{D6483F2B-7F52-46B1-8EAC-D0523DA5A090}" srcOrd="0" destOrd="0" presId="urn:microsoft.com/office/officeart/2005/8/layout/radial1"/>
    <dgm:cxn modelId="{B997CB3E-A68B-4006-AD6B-B41E06199CFD}" type="presParOf" srcId="{DCD77AB9-EF27-4AB7-B47C-746B77A85F25}" destId="{6F9F2D15-C21E-492E-9D5B-8C8F9DDF87F5}" srcOrd="4" destOrd="0" presId="urn:microsoft.com/office/officeart/2005/8/layout/radial1"/>
    <dgm:cxn modelId="{47432A59-4ED3-4938-A9E4-D3B97937610A}" type="presParOf" srcId="{DCD77AB9-EF27-4AB7-B47C-746B77A85F25}" destId="{6EDD4D18-7937-4D3E-AA36-6119975850E3}" srcOrd="5" destOrd="0" presId="urn:microsoft.com/office/officeart/2005/8/layout/radial1"/>
    <dgm:cxn modelId="{E30F9FDC-13A7-4FCA-92A0-B19086F597A4}" type="presParOf" srcId="{6EDD4D18-7937-4D3E-AA36-6119975850E3}" destId="{FB900A96-1339-4472-8D27-182259A506B6}" srcOrd="0" destOrd="0" presId="urn:microsoft.com/office/officeart/2005/8/layout/radial1"/>
    <dgm:cxn modelId="{C13597B5-91C8-4FD1-9133-6284FFDA245A}" type="presParOf" srcId="{DCD77AB9-EF27-4AB7-B47C-746B77A85F25}" destId="{BAFD278B-C694-4CA0-9C0E-99902E1916F6}" srcOrd="6" destOrd="0" presId="urn:microsoft.com/office/officeart/2005/8/layout/radial1"/>
    <dgm:cxn modelId="{1EED4B92-7122-41A6-B1D4-A8CA7082DF38}" type="presParOf" srcId="{DCD77AB9-EF27-4AB7-B47C-746B77A85F25}" destId="{0BA34ECC-5605-421C-BBDB-B147357B9B11}" srcOrd="7" destOrd="0" presId="urn:microsoft.com/office/officeart/2005/8/layout/radial1"/>
    <dgm:cxn modelId="{6912554B-6371-4A1A-AFAA-60DFBFBFB178}" type="presParOf" srcId="{0BA34ECC-5605-421C-BBDB-B147357B9B11}" destId="{A6A2EE7E-943F-408B-87FC-93A4BAFC4B32}" srcOrd="0" destOrd="0" presId="urn:microsoft.com/office/officeart/2005/8/layout/radial1"/>
    <dgm:cxn modelId="{0EC0F070-F2AB-435D-9B0A-EF45F7F32788}" type="presParOf" srcId="{DCD77AB9-EF27-4AB7-B47C-746B77A85F25}" destId="{2825B4C7-0DF5-4FF5-AF5A-FF0D3C6EE39F}" srcOrd="8" destOrd="0" presId="urn:microsoft.com/office/officeart/2005/8/layout/radial1"/>
    <dgm:cxn modelId="{B4F84A09-CCF8-4969-A0FA-890BF83258C5}" type="presParOf" srcId="{DCD77AB9-EF27-4AB7-B47C-746B77A85F25}" destId="{4D7B3345-1EF7-427D-B83C-08FC4BFB0DA8}" srcOrd="9" destOrd="0" presId="urn:microsoft.com/office/officeart/2005/8/layout/radial1"/>
    <dgm:cxn modelId="{D8F4EA09-F020-4A30-B02E-0C0A6D586FFC}" type="presParOf" srcId="{4D7B3345-1EF7-427D-B83C-08FC4BFB0DA8}" destId="{115F4FB4-D155-45C7-ABA6-A1C89C6E0569}" srcOrd="0" destOrd="0" presId="urn:microsoft.com/office/officeart/2005/8/layout/radial1"/>
    <dgm:cxn modelId="{661E5278-251B-4AFD-AC83-587BB56BBFDD}" type="presParOf" srcId="{DCD77AB9-EF27-4AB7-B47C-746B77A85F25}" destId="{6021899D-E4C9-4B12-8999-E0EFB643298F}" srcOrd="10" destOrd="0" presId="urn:microsoft.com/office/officeart/2005/8/layout/radial1"/>
    <dgm:cxn modelId="{17E40FCA-A784-4DCB-BCF7-99593EF53F12}" type="presParOf" srcId="{DCD77AB9-EF27-4AB7-B47C-746B77A85F25}" destId="{D469F67A-52B0-4A9C-B4C6-7EF86F124FA2}" srcOrd="11" destOrd="0" presId="urn:microsoft.com/office/officeart/2005/8/layout/radial1"/>
    <dgm:cxn modelId="{BD38D167-A15C-4CD8-93D4-BA6959E2B292}" type="presParOf" srcId="{D469F67A-52B0-4A9C-B4C6-7EF86F124FA2}" destId="{C97CCC5F-567B-4001-BA34-235F5C3A5A66}" srcOrd="0" destOrd="0" presId="urn:microsoft.com/office/officeart/2005/8/layout/radial1"/>
    <dgm:cxn modelId="{906FE23C-55F2-4E63-A609-EA5F5C22217A}" type="presParOf" srcId="{DCD77AB9-EF27-4AB7-B47C-746B77A85F25}" destId="{0ECA94DD-52A6-444E-B01D-089F31F34835}" srcOrd="12" destOrd="0" presId="urn:microsoft.com/office/officeart/2005/8/layout/radial1"/>
    <dgm:cxn modelId="{20144718-0374-4C6D-ADCA-DB4749128EC7}" type="presParOf" srcId="{DCD77AB9-EF27-4AB7-B47C-746B77A85F25}" destId="{2EC06EA4-C8EF-4300-A4DC-A411736DB480}" srcOrd="13" destOrd="0" presId="urn:microsoft.com/office/officeart/2005/8/layout/radial1"/>
    <dgm:cxn modelId="{A548AEF5-CB82-40F4-A84A-09DC6D8C90DC}" type="presParOf" srcId="{2EC06EA4-C8EF-4300-A4DC-A411736DB480}" destId="{C245060C-DC1C-4FA3-82E5-71FA470AEEEE}" srcOrd="0" destOrd="0" presId="urn:microsoft.com/office/officeart/2005/8/layout/radial1"/>
    <dgm:cxn modelId="{E3385FC1-230E-453D-9E3D-EE81D2DD56A4}" type="presParOf" srcId="{DCD77AB9-EF27-4AB7-B47C-746B77A85F25}" destId="{8DE9488F-02A6-417A-B1D9-88D7AE74EBF9}" srcOrd="14" destOrd="0" presId="urn:microsoft.com/office/officeart/2005/8/layout/radial1"/>
    <dgm:cxn modelId="{4A512420-9ED2-4C91-86ED-9EBB0C203BC1}" type="presParOf" srcId="{DCD77AB9-EF27-4AB7-B47C-746B77A85F25}" destId="{4163933E-341C-465F-9EF1-85C5B871DC96}" srcOrd="15" destOrd="0" presId="urn:microsoft.com/office/officeart/2005/8/layout/radial1"/>
    <dgm:cxn modelId="{F0B9B4CD-5D8A-47D9-AFB2-392E5E48145F}" type="presParOf" srcId="{4163933E-341C-465F-9EF1-85C5B871DC96}" destId="{3EC63B1A-CC38-430B-9172-66F344B2B48D}" srcOrd="0" destOrd="0" presId="urn:microsoft.com/office/officeart/2005/8/layout/radial1"/>
    <dgm:cxn modelId="{1CDD1395-8CF7-4864-952C-214CB799686C}" type="presParOf" srcId="{DCD77AB9-EF27-4AB7-B47C-746B77A85F25}" destId="{06AF61A8-6634-486E-84CA-0F46D94DA14C}" srcOrd="16" destOrd="0" presId="urn:microsoft.com/office/officeart/2005/8/layout/radial1"/>
    <dgm:cxn modelId="{BF98830A-46E1-41DD-9BA0-DF554301CC01}" type="presParOf" srcId="{DCD77AB9-EF27-4AB7-B47C-746B77A85F25}" destId="{1831A6AE-35C2-4151-A257-BA2A06E4D127}" srcOrd="17" destOrd="0" presId="urn:microsoft.com/office/officeart/2005/8/layout/radial1"/>
    <dgm:cxn modelId="{78777B77-D43E-43A8-B588-76DB27365852}" type="presParOf" srcId="{1831A6AE-35C2-4151-A257-BA2A06E4D127}" destId="{5B72E9F0-A61C-468A-87EA-26A8FD235B53}" srcOrd="0" destOrd="0" presId="urn:microsoft.com/office/officeart/2005/8/layout/radial1"/>
    <dgm:cxn modelId="{F3634D86-4F04-436E-93BD-9296B4AC97A3}" type="presParOf" srcId="{DCD77AB9-EF27-4AB7-B47C-746B77A85F25}" destId="{D17906F4-31FB-41C8-90C9-4C21BCF636F0}" srcOrd="18" destOrd="0" presId="urn:microsoft.com/office/officeart/2005/8/layout/radial1"/>
    <dgm:cxn modelId="{8344FA96-385B-4C77-AAA6-72C6E388D111}" type="presParOf" srcId="{DCD77AB9-EF27-4AB7-B47C-746B77A85F25}" destId="{681280A6-FC0E-45F3-996F-01D47E4D3513}" srcOrd="19" destOrd="0" presId="urn:microsoft.com/office/officeart/2005/8/layout/radial1"/>
    <dgm:cxn modelId="{6B2AD624-EBF8-4AA0-B310-1FD971AD9A95}" type="presParOf" srcId="{681280A6-FC0E-45F3-996F-01D47E4D3513}" destId="{E1744146-7E99-4EFD-8A9E-C2E5AB685A93}" srcOrd="0" destOrd="0" presId="urn:microsoft.com/office/officeart/2005/8/layout/radial1"/>
    <dgm:cxn modelId="{B1B97A4A-932E-4A95-9AE2-4FF822849124}" type="presParOf" srcId="{DCD77AB9-EF27-4AB7-B47C-746B77A85F25}" destId="{8FCE3F92-2388-4140-97F5-C459738D9DE5}" srcOrd="2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A04A-4E13-427F-AB24-3B95D3E1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53CA8-2BED-4352-86CB-0D874BAF5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6B582-7D62-4EAF-BF72-A8E70EEAE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6CE6D-6A21-4996-A280-570AA0DF9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6271D-5B45-4FE8-AE2D-F4441EE12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5EA18-DA49-4261-83CC-432F37B53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CB383-277D-4EE1-844F-4E87E3003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DA9E9-A330-4886-8163-D547D1BC3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3D8C8-9A7A-4974-8707-CE7E3D717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69E23-44A3-436B-8BDE-7B05A70F6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5616B-550E-46BD-81F9-1900F74C2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0C787C3-4418-4895-BC8B-1D28F1AC1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10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5" Type="http://schemas.openxmlformats.org/officeDocument/2006/relationships/image" Target="../media/image36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6" Type="http://schemas.openxmlformats.org/officeDocument/2006/relationships/image" Target="../media/image1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5" Type="http://schemas.openxmlformats.org/officeDocument/2006/relationships/image" Target="../media/image10.pn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audio17.wav"/><Relationship Id="rId1" Type="http://schemas.openxmlformats.org/officeDocument/2006/relationships/tags" Target="../tags/tag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6" Type="http://schemas.openxmlformats.org/officeDocument/2006/relationships/image" Target="../media/image50.jpeg"/><Relationship Id="rId11" Type="http://schemas.openxmlformats.org/officeDocument/2006/relationships/image" Target="../media/image10.pn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060575"/>
            <a:ext cx="7772400" cy="2117725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«Песочные фантазии» для  детей с ОВЗ»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38792" y="4000504"/>
            <a:ext cx="3605208" cy="865188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– логопед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Руденок Юлия Игоревна</a:t>
            </a:r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785786" y="285728"/>
            <a:ext cx="78581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 образовательное  учреждение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«Детский сад № 55 «Изумрудный город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4140200" y="5876925"/>
            <a:ext cx="913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pic>
        <p:nvPicPr>
          <p:cNvPr id="13319" name="irc_mi" descr="http://detsad-kitty.ru/uploads/posts/2014-01/1390735663_3910914-769217-sand-cas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5157788"/>
            <a:ext cx="1554163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215206" y="20716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8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14282" y="214290"/>
          <a:ext cx="8786874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6715140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229600" cy="1214446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Перенос традиционных педагогических занятий в песочницу дает больший образовательный эффект, нежели стандартные формы обучения: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323850" y="2500306"/>
            <a:ext cx="8034364" cy="3986218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существенно усиливается желание ребенка узнавать что-то новое, экспериментировать и работать самостоятельно;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песочнице мощно развивается тактильная чувствительность как основа «ручного интеллекта»;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играх с песком более гармонично и интенсивно развиваются все познавательные функции (восприятие, внимание, память, мышление), а также речь и моторика;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совершенствуется предметно-игровая деятельность, что в дальнейшем способствует развитию сюжетно-ролевой игры и коммуникативных навыков ребенка;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песок, как и вода, способен «заземлять» отрицательную энергию, что особенно актуально в работе с «особыми» детьми.</a:t>
            </a:r>
          </a:p>
          <a:p>
            <a:endParaRPr lang="ru-RU" dirty="0" smtClean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7858148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игрового процесса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демонстрация песочницы;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демонстрация коллекции фигурок;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знакомство с правилами игр на песке;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altLang="ru-RU" sz="2400" kern="1200" dirty="0" smtClean="0">
                <a:latin typeface="Times New Roman" pitchFamily="18" charset="0"/>
                <a:cs typeface="Times New Roman" pitchFamily="18" charset="0"/>
              </a:rPr>
              <a:t>   ритуал входа, основное содержание занятия;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altLang="ru-RU" sz="2400" kern="1200" dirty="0" smtClean="0">
                <a:latin typeface="Times New Roman" pitchFamily="18" charset="0"/>
                <a:cs typeface="Times New Roman" pitchFamily="18" charset="0"/>
              </a:rPr>
              <a:t>   завершение занятия, ритуал выхода.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1_0178-1-1024x6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786190"/>
            <a:ext cx="3751282" cy="2494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u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786190"/>
            <a:ext cx="3642939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858148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829576" cy="50006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занятия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4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действия с песком (сжать в кулачке, а потом разжать; то же двумя ладонями одновременно; захватить песок в щепотку и разжать; засыпать палец или ладонь песком другой  рукой; выложить по насыпанной дорожке горошины или камешки; перетирать песок между ладонями и т.д.);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отыскать в песочнице предметы (мелкие пуговицы, кедровые орешки, бусины, звездочки и т.д.);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предметы с определенными характеристиками (гладкие /шершавые; большие маленькие, какой либо – формы);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охарактеризовать предметы, расположенные в определенном месте (например: отыщи предметы, расположенные в правом верхнем углу и т.д.);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разнообразные прикосновения к поверхности песка (прикоснись ладошкой , ребром ладони, пальцами);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рисование на песке («дорожки», «заборчики», «дожди», «лесенки», «следы», «волны», работа с контурами и шаблонами);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закрепление образа букв через «печатанье» их на песке.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00903_173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5072074"/>
            <a:ext cx="3413149" cy="167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200903_1736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830540" y="4687384"/>
            <a:ext cx="219809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200904_171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5143512"/>
            <a:ext cx="2714612" cy="1507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7858148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642942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над фонетической стороной речи: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ребенок выбирает фигурку с определенным звуком;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собрать в зоопарк (зоомагазин, лес и т.д.) только тех животных, в названии которых есть звук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он, крокоди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ось,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ошадь, во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к, бе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 и т.д.;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дифференциация звуков, например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(выставляем вперемешку фигурки совы, суслика, мишки, лисы, лягушки, мыши, свиньи, барсука и т.д. после обозрения ребенок должен разделить пространство и заселить одну часть животными с одним звуком, а другую часть – животными со звуком – оппозиционером);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выбрать животных с определенным звуком в определенном месте слова (в начале, середине или конце).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Похожие сюжеты можно разыгрывать с растениями, одеждой, предметами мебели и посуды. В случаях, когда игрушечных изображений нет  или их недостаточно, следует использовать двусторонние карточки, закрепленные на подставках. Они легко встают в толщу песка и довольно устойчивы.</a:t>
            </a:r>
          </a:p>
          <a:p>
            <a:pPr>
              <a:buFont typeface="Wingdings" pitchFamily="2" charset="2"/>
              <a:buChar char="ü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4643446"/>
            <a:ext cx="2428892" cy="200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786710" y="428604"/>
            <a:ext cx="304800" cy="304800"/>
          </a:xfrm>
          <a:prstGeom prst="rect">
            <a:avLst/>
          </a:prstGeom>
        </p:spPr>
      </p:pic>
      <p:pic>
        <p:nvPicPr>
          <p:cNvPr id="7" name="Рисунок 6" descr="20200929_100913 -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4714884"/>
            <a:ext cx="4032278" cy="18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71504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над лексической стороной речи: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расширяем и активизируем лексику, связанную с песочницей: песок, песчинка, песочек, а также дюны, барханы, караваны и многие другие слова;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обогащаем словарь ребенка глаголами: сыпать, гладить, грести, превращать и т.п.;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обогащаем  словарь прилагательными: песочный, песчаный, легкий, сыпучий, сухой, влажный, мокрый, золотой, золотистый и т.д.;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закрепление и активизация словаря , используя сюжеты игр  «Зоопарк», «Магазин», побуждаем ребенка к повторению (закреплению) новых или редких слов;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отрабатываем родовидовые классификации, например, дикие и домашние животные.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Работа над грамматической стороной речи: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показ значений префиксов (приставок) на примере действий с песком 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сыпь,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сыпь,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сыпь,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сыпь,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сыпь,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сыпь и т.д.;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отработка понимания и употребления приставки с различными корнями :насыпать, налить, накрыть, написать и т.д.</a:t>
            </a:r>
          </a:p>
          <a:p>
            <a:pPr>
              <a:buFont typeface="Wingdings" pitchFamily="2" charset="2"/>
              <a:buChar char="ü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нимок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4572008"/>
            <a:ext cx="1357322" cy="187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нимок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572008"/>
            <a:ext cx="1146778" cy="1846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нимок 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4643446"/>
            <a:ext cx="1168492" cy="1768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7858148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472386" cy="428628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над формированием фразовой речи: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929222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придумываем рассказ, создаем декорацию сюжета (деревья, дома, мебель и т.д.), совершаем действия главного героя (после первичного рассказа ребенку предлагается повторить рассказ, побуждаем и активизируем речь с помощью познавательных вопросов);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проигрывания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драмматизации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литературных произведений с последующим их пересказом (очень подходят народные сказки «Колобок», «Репка», «Теремок» и т.д., как правило, они хорошо известны, что, безусловно, поможет ребенку с нарушенным речевым развитием).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76b1d10b6697d5b91a8322b1d0234b61-600x3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786322"/>
            <a:ext cx="4214842" cy="178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groMir-detskie-igrushki-70-600x5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4214818"/>
            <a:ext cx="3214710" cy="2445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858148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Дыхательные упражнения: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4525963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«Песочный ветер» (дети учатся управлять вдохом-выдохом, не затягивая песок в трубочку)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«Что спрятано в песке?» (под тонким слоем песка картинка, сдувая песок, ребёнок открывает изображение);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«Ямы и канавы» (выдуваем углубления, ямки на поверхности песка, для этих игр пригодны одноразовые трубочки для коктейля);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«Расширь дорогу» (от детской машинки проведена канавка в песке, ребёнок воздушной струёй выравнивает дорогу перед машинкой);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«Заметаем следы» /«поземка» (в песке углубления – «следы» зайца, надо «замести» все следы, чтобы лиса не обнаружила).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200904_1634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545493" y="4902403"/>
            <a:ext cx="241099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933_0_dd8d3e4e4c70b18dfdea86f1c2f025c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4929198"/>
            <a:ext cx="1643074" cy="1721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7b4df378eef93056cab736efabced60-800x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24705" y="5000636"/>
            <a:ext cx="189498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7858148" y="428604"/>
            <a:ext cx="304800" cy="304800"/>
          </a:xfrm>
          <a:prstGeom prst="rect">
            <a:avLst/>
          </a:prstGeom>
        </p:spPr>
      </p:pic>
      <p:pic>
        <p:nvPicPr>
          <p:cNvPr id="8" name="Рисунок 7" descr="20200929_101415 -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5072074"/>
            <a:ext cx="3119427" cy="1403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57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1538" y="1643050"/>
            <a:ext cx="57864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</a:rPr>
              <a:t>Опыт работы показал, что игры с песком дают положительные результаты: </a:t>
            </a:r>
            <a:b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</a:rPr>
            </a:b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</a:rPr>
              <a:t>- у детей значительно возрастает интерес к занятиям; </a:t>
            </a:r>
            <a:b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</a:rPr>
            </a:b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</a:rPr>
              <a:t>- они чувствуют себя более успешными; </a:t>
            </a:r>
            <a:b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</a:rPr>
            </a:b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</a:rPr>
              <a:t>- на занятиях нет места монотонности и скуке</a:t>
            </a:r>
            <a:r>
              <a:rPr lang="ru-RU" sz="2800" b="1" i="1" dirty="0" smtClean="0">
                <a:solidFill>
                  <a:srgbClr val="003366"/>
                </a:solidFill>
                <a:latin typeface="Times New Roman" pitchFamily="18" charset="0"/>
              </a:rPr>
              <a:t>. </a:t>
            </a:r>
            <a:endParaRPr lang="ru-RU" sz="2800" b="1" i="1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pic>
        <p:nvPicPr>
          <p:cNvPr id="10" name="irc_mi" descr="http://detsad-kitty.ru/uploads/posts/2014-01/1390735663_3910914-769217-sand-cas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060867"/>
            <a:ext cx="1527602" cy="131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858148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857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Использованная литература: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-grabenko-chudes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643050"/>
            <a:ext cx="1618790" cy="2339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книг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1643050"/>
            <a:ext cx="1594247" cy="2331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703948.6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4214818"/>
            <a:ext cx="1606470" cy="2443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3952576_8596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4214818"/>
            <a:ext cx="1622432" cy="250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olga-sapozhnikova-igry-s-peskom-dlya-obucheniya-pereskazu-detej-5-7-le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2066" y="4214818"/>
            <a:ext cx="1666871" cy="250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60127018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4279736"/>
            <a:ext cx="1643074" cy="2435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Снимок 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768" y="1615752"/>
            <a:ext cx="1571636" cy="2361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H6oz4GBaAEw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0628" y="1643050"/>
            <a:ext cx="1571636" cy="230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/>
          <a:stretch>
            <a:fillRect/>
          </a:stretch>
        </p:blipFill>
        <p:spPr>
          <a:xfrm>
            <a:off x="7786710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3500462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Современные условия дали толчок к поиску инновационных «не раскрытых»  интересных и развивающих методов и технологий в работе с детьми дошкольного возраста.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latin typeface="Times New Roman" pitchFamily="18" charset="0"/>
              </a:rPr>
              <a:t>Дефектологи, логопеды, педагоги и психологи представляют новые нетрадиционные формы работы с детьми-логопатами  в дополнение к академическим методам.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Нетрадиционные методы воздействия в работе логопеда становятся перспективным средством коррекционно-развивающей работы с детьми, имеющими нарушения речи.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На мой взгляд, наиболее целесообразным и эффективным методом, являются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занятия с песком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Для детей это игра, для специалиста это  решение коррекционных задач.</a:t>
            </a:r>
          </a:p>
          <a:p>
            <a:pPr algn="just"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20200907_10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500298" y="5089910"/>
            <a:ext cx="3929090" cy="1768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786710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rc_mi" descr="http://detsad-kitty.ru/uploads/posts/2014-01/1390735663_3910914-769217-sand-castle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86116" y="3429000"/>
            <a:ext cx="2520950" cy="2560637"/>
          </a:xfrm>
        </p:spPr>
      </p:pic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2000232" y="2571744"/>
            <a:ext cx="5522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786710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74"/>
            <a:ext cx="8964613" cy="2428892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800" dirty="0" smtClean="0"/>
              <a:t>   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Эффект игры с песком впервые был замечен в середине XX века швейцарским психологом и философом Карлом Густавом Юнгом, основателем аналитической терапии. Игра с песком как консультативная методика была описана английским педиатром Маргарет Ловенфельд в 1939 году. Она</a:t>
            </a:r>
            <a:r>
              <a:rPr lang="ru-RU" altLang="ru-RU" sz="1700" dirty="0" smtClean="0"/>
              <a:t> </a:t>
            </a:r>
            <a:r>
              <a:rPr lang="ru-RU" altLang="ru-RU" sz="1700" dirty="0" smtClean="0">
                <a:latin typeface="Times New Roman" pitchFamily="18" charset="0"/>
                <a:cs typeface="Times New Roman" pitchFamily="18" charset="0"/>
              </a:rPr>
              <a:t>придавала огромное значение тактильному контакту ребенка с песком и водой, дополнявшему игру с различными предметами и куклами.</a:t>
            </a:r>
            <a:r>
              <a:rPr lang="ru-RU" altLang="ru-RU" sz="1700" dirty="0" smtClean="0"/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Формированием концепции «песочной терапии» (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sand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play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 продолжила заниматься представитель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юнгианской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школы, швейцарский аналитик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Дора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Калфф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благодаря ее работам, терапия песком  получила широкое распространение. </a:t>
            </a:r>
            <a:endParaRPr lang="ru-RU" sz="1700" dirty="0" smtClean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Прямоугольник 6"/>
          <p:cNvSpPr>
            <a:spLocks noChangeArrowheads="1"/>
          </p:cNvSpPr>
          <p:nvPr/>
        </p:nvSpPr>
        <p:spPr bwMode="auto">
          <a:xfrm>
            <a:off x="7000892" y="6215082"/>
            <a:ext cx="1500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ДОРА КАЛФФ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7" name="Picture 7" descr="M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7" y="3929066"/>
            <a:ext cx="2000264" cy="216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Прямоугольник 8"/>
          <p:cNvSpPr>
            <a:spLocks noChangeArrowheads="1"/>
          </p:cNvSpPr>
          <p:nvPr/>
        </p:nvSpPr>
        <p:spPr bwMode="auto">
          <a:xfrm>
            <a:off x="3786182" y="6143644"/>
            <a:ext cx="27146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МАРГАРЕТ    ЛОВЕНФЕЛЬД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0" name="Прямоугольник 10"/>
          <p:cNvSpPr>
            <a:spLocks noChangeArrowheads="1"/>
          </p:cNvSpPr>
          <p:nvPr/>
        </p:nvSpPr>
        <p:spPr bwMode="auto">
          <a:xfrm>
            <a:off x="684213" y="6165850"/>
            <a:ext cx="18565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</a:rPr>
              <a:t>КАРЛ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</a:rPr>
              <a:t>ГУСТАВ ЮНГ</a:t>
            </a:r>
            <a:endParaRPr lang="ru-RU" sz="1400" dirty="0">
              <a:latin typeface="Times New Roman" pitchFamily="18" charset="0"/>
            </a:endParaRPr>
          </a:p>
        </p:txBody>
      </p:sp>
      <p:pic>
        <p:nvPicPr>
          <p:cNvPr id="10" name="Рисунок 9" descr="1e8acdc917333ccd26a2c6f8997086b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3857628"/>
            <a:ext cx="2071702" cy="2292139"/>
          </a:xfrm>
          <a:prstGeom prst="rect">
            <a:avLst/>
          </a:prstGeom>
        </p:spPr>
      </p:pic>
      <p:pic>
        <p:nvPicPr>
          <p:cNvPr id="11" name="Рисунок 10" descr="045e2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7" y="3929066"/>
            <a:ext cx="2786081" cy="2229746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7858148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539750" y="1571612"/>
            <a:ext cx="8280400" cy="4737112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Большой вклад внесли отечественные педагоги  Санкт – Петербургского Института специальной педагогики и психологии, – Грабенко Т. М., Зинкевич-Евстигнеева Т. Д., а также Сапожникова О.Б., преподаватель Московского Городского Университета, которые являются авторами ряда книг по данной теме.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Т.М.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Грабенко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Т.Д.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Зинкевич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Евстигнеева            О.Б. Сапожникова</a:t>
            </a:r>
          </a:p>
          <a:p>
            <a:endParaRPr lang="ru-RU" sz="1400" dirty="0" smtClean="0"/>
          </a:p>
          <a:p>
            <a:pPr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  <p:pic>
        <p:nvPicPr>
          <p:cNvPr id="9" name="Picture 3" descr="C:\Users\Валя\Downloads\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357562"/>
            <a:ext cx="1714512" cy="2183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254cfda42b7d6fcff1d219f36c176b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3357562"/>
            <a:ext cx="2071702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976746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3357562"/>
            <a:ext cx="2334869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7858148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643050"/>
            <a:ext cx="7858180" cy="4214842"/>
          </a:xfrm>
        </p:spPr>
        <p:txBody>
          <a:bodyPr/>
          <a:lstStyle/>
          <a:p>
            <a:pPr algn="just"/>
            <a:r>
              <a:rPr lang="ru-RU" sz="1600" dirty="0" smtClean="0">
                <a:latin typeface="Times New Roman" pitchFamily="18" charset="0"/>
              </a:rPr>
              <a:t> развивают тактильно-кинетическую чувствительность и мелкую моторику рук; </a:t>
            </a:r>
          </a:p>
          <a:p>
            <a:pPr algn="just"/>
            <a:r>
              <a:rPr lang="ru-RU" sz="1600" dirty="0" smtClean="0">
                <a:latin typeface="Times New Roman" pitchFamily="18" charset="0"/>
              </a:rPr>
              <a:t> снимают мышечную напряжённость; </a:t>
            </a:r>
          </a:p>
          <a:p>
            <a:pPr algn="just"/>
            <a:r>
              <a:rPr lang="ru-RU" sz="1600" dirty="0" smtClean="0">
                <a:latin typeface="Times New Roman" pitchFamily="18" charset="0"/>
              </a:rPr>
              <a:t> помогают ребёнку чувствовать себя защищённым, в комфортной для него среде; </a:t>
            </a:r>
          </a:p>
          <a:p>
            <a:pPr algn="just"/>
            <a:r>
              <a:rPr lang="ru-RU" sz="1600" dirty="0" smtClean="0">
                <a:latin typeface="Times New Roman" pitchFamily="18" charset="0"/>
              </a:rPr>
              <a:t> развивают активность, расширяют жизненный опыт, передаваемый педагогом в близкой для ребёнка форме (принцип доступности информации); </a:t>
            </a:r>
          </a:p>
          <a:p>
            <a:pPr algn="just"/>
            <a:r>
              <a:rPr lang="ru-RU" sz="1600" dirty="0" smtClean="0">
                <a:latin typeface="Times New Roman" pitchFamily="18" charset="0"/>
              </a:rPr>
              <a:t> стабилизируют эмоциональные состояния, поглощая негативную энергию; </a:t>
            </a:r>
          </a:p>
          <a:p>
            <a:pPr algn="just"/>
            <a:r>
              <a:rPr lang="ru-RU" sz="1600" dirty="0" smtClean="0">
                <a:latin typeface="Times New Roman" pitchFamily="18" charset="0"/>
              </a:rPr>
              <a:t> позволяют ребёнку соотносить игры с реальной жизнью, осмыслить происходящее, найти способы решения проблемной ситуации; </a:t>
            </a:r>
          </a:p>
          <a:p>
            <a:pPr algn="just"/>
            <a:r>
              <a:rPr lang="ru-RU" sz="1600" dirty="0" smtClean="0">
                <a:latin typeface="Times New Roman" pitchFamily="18" charset="0"/>
              </a:rPr>
              <a:t> преодолевают комплекс «плохого художника», создавая художественные композиции из песка при помощи готовых фигурок; </a:t>
            </a:r>
          </a:p>
          <a:p>
            <a:pPr algn="just"/>
            <a:r>
              <a:rPr lang="ru-RU" sz="1600" dirty="0" smtClean="0">
                <a:latin typeface="Times New Roman" pitchFamily="18" charset="0"/>
              </a:rPr>
              <a:t>развивают творческие (</a:t>
            </a:r>
            <a:r>
              <a:rPr lang="ru-RU" sz="1600" dirty="0" err="1" smtClean="0">
                <a:latin typeface="Times New Roman" pitchFamily="18" charset="0"/>
              </a:rPr>
              <a:t>креативные</a:t>
            </a:r>
            <a:r>
              <a:rPr lang="ru-RU" sz="1600" dirty="0" smtClean="0">
                <a:latin typeface="Times New Roman" pitchFamily="18" charset="0"/>
              </a:rPr>
              <a:t>) действия, находят нестандартные решения, приводящие к успешному результату; 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785794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Игры с песком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9" name="Рисунок 8" descr="20200907_095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928926" y="5000636"/>
            <a:ext cx="333377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786710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71612"/>
            <a:ext cx="8964612" cy="4500594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</a:rPr>
              <a:t> совершенствуют зрительно-пространственную ориентировку, речевые возможности; </a:t>
            </a:r>
          </a:p>
          <a:p>
            <a:r>
              <a:rPr lang="ru-RU" sz="1800" dirty="0" smtClean="0">
                <a:latin typeface="Times New Roman" pitchFamily="18" charset="0"/>
              </a:rPr>
              <a:t>способствуют расширению словарного запаса; </a:t>
            </a:r>
          </a:p>
          <a:p>
            <a:r>
              <a:rPr lang="ru-RU" sz="1800" dirty="0" smtClean="0">
                <a:latin typeface="Times New Roman" pitchFamily="18" charset="0"/>
              </a:rPr>
              <a:t>помогают освоить навыки </a:t>
            </a:r>
            <a:r>
              <a:rPr lang="ru-RU" sz="1800" dirty="0" err="1" smtClean="0">
                <a:latin typeface="Times New Roman" pitchFamily="18" charset="0"/>
              </a:rPr>
              <a:t>звуко-слогового</a:t>
            </a:r>
            <a:r>
              <a:rPr lang="ru-RU" sz="1800" dirty="0" smtClean="0">
                <a:latin typeface="Times New Roman" pitchFamily="18" charset="0"/>
              </a:rPr>
              <a:t> анализа и синтеза; </a:t>
            </a:r>
          </a:p>
          <a:p>
            <a:r>
              <a:rPr lang="ru-RU" sz="1800" dirty="0" smtClean="0">
                <a:latin typeface="Times New Roman" pitchFamily="18" charset="0"/>
              </a:rPr>
              <a:t>позволяют развивать фонематический слух и восприятие; </a:t>
            </a:r>
          </a:p>
          <a:p>
            <a:r>
              <a:rPr lang="ru-RU" sz="1800" dirty="0" smtClean="0">
                <a:latin typeface="Times New Roman" pitchFamily="18" charset="0"/>
              </a:rPr>
              <a:t>способствуют развитию связной речи, лексико-грамматических представлений; </a:t>
            </a:r>
          </a:p>
          <a:p>
            <a:r>
              <a:rPr lang="ru-RU" sz="1800" dirty="0" smtClean="0">
                <a:latin typeface="Times New Roman" pitchFamily="18" charset="0"/>
              </a:rPr>
              <a:t> помогают в изучении букв, освоении навыков чтения и письма.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</a:rPr>
              <a:t>Играть в песок можно не только на улице – можно устроить мини-песочницу дома,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</a:rPr>
              <a:t>в детском  саду, в логопедическом кабинете. </a:t>
            </a:r>
          </a:p>
          <a:p>
            <a:pPr>
              <a:buNone/>
            </a:pPr>
            <a:endParaRPr lang="ru-RU" sz="1600" dirty="0" smtClean="0">
              <a:solidFill>
                <a:srgbClr val="0066CC"/>
              </a:solidFill>
            </a:endParaRPr>
          </a:p>
        </p:txBody>
      </p:sp>
      <p:pic>
        <p:nvPicPr>
          <p:cNvPr id="4" name="Рисунок 3" descr="20200910_1727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357694"/>
            <a:ext cx="4191029" cy="2218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786710" y="428604"/>
            <a:ext cx="304800" cy="304800"/>
          </a:xfrm>
          <a:prstGeom prst="rect">
            <a:avLst/>
          </a:prstGeom>
        </p:spPr>
      </p:pic>
      <p:pic>
        <p:nvPicPr>
          <p:cNvPr id="9" name="Рисунок 8" descr="20200929_100828 -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429132"/>
            <a:ext cx="4437060" cy="1996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1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Организация занятий с песком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1" y="1557338"/>
            <a:ext cx="7500990" cy="4872058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</a:rPr>
              <a:t>В кабинете логопеда и в группах компенсирующей направленности используются такие песочницы, как «</a:t>
            </a:r>
            <a:r>
              <a:rPr lang="ru-RU" sz="1800" dirty="0" err="1" smtClean="0">
                <a:latin typeface="Times New Roman" pitchFamily="18" charset="0"/>
              </a:rPr>
              <a:t>юнгианская</a:t>
            </a:r>
            <a:r>
              <a:rPr lang="ru-RU" sz="1800" dirty="0" smtClean="0">
                <a:latin typeface="Times New Roman" pitchFamily="18" charset="0"/>
              </a:rPr>
              <a:t>» и «световая».</a:t>
            </a:r>
          </a:p>
          <a:p>
            <a:r>
              <a:rPr lang="ru-RU" sz="1800" dirty="0" smtClean="0">
                <a:latin typeface="Times New Roman" pitchFamily="18" charset="0"/>
              </a:rPr>
              <a:t>Традиционный  размер песочницы в сантиметрах для индивидуальной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</a:rPr>
              <a:t>работы 50 </a:t>
            </a:r>
            <a:r>
              <a:rPr lang="ru-RU" sz="1800" dirty="0" err="1" smtClean="0">
                <a:latin typeface="Times New Roman" pitchFamily="18" charset="0"/>
              </a:rPr>
              <a:t>х</a:t>
            </a:r>
            <a:r>
              <a:rPr lang="ru-RU" sz="1800" dirty="0" smtClean="0">
                <a:latin typeface="Times New Roman" pitchFamily="18" charset="0"/>
              </a:rPr>
              <a:t> 70 </a:t>
            </a:r>
            <a:r>
              <a:rPr lang="ru-RU" sz="1800" dirty="0" err="1" smtClean="0">
                <a:latin typeface="Times New Roman" pitchFamily="18" charset="0"/>
              </a:rPr>
              <a:t>х</a:t>
            </a:r>
            <a:r>
              <a:rPr lang="ru-RU" sz="1800" dirty="0" smtClean="0">
                <a:latin typeface="Times New Roman" pitchFamily="18" charset="0"/>
              </a:rPr>
              <a:t> 8 см, (эти размеры отражают площадь зрительного восприятия и дают представление «мира как на ладони»). </a:t>
            </a:r>
          </a:p>
          <a:p>
            <a:r>
              <a:rPr lang="ru-RU" sz="1800" dirty="0" smtClean="0">
                <a:latin typeface="Times New Roman" pitchFamily="18" charset="0"/>
              </a:rPr>
              <a:t>Для групповой работы рекомендуется использовать песочницу размером 100 </a:t>
            </a:r>
            <a:r>
              <a:rPr lang="ru-RU" sz="1800" dirty="0" err="1" smtClean="0">
                <a:latin typeface="Times New Roman" pitchFamily="18" charset="0"/>
              </a:rPr>
              <a:t>х</a:t>
            </a:r>
            <a:r>
              <a:rPr lang="ru-RU" sz="1800" dirty="0" smtClean="0">
                <a:latin typeface="Times New Roman" pitchFamily="18" charset="0"/>
              </a:rPr>
              <a:t> 140 </a:t>
            </a:r>
            <a:r>
              <a:rPr lang="ru-RU" sz="1800" dirty="0" err="1" smtClean="0">
                <a:latin typeface="Times New Roman" pitchFamily="18" charset="0"/>
              </a:rPr>
              <a:t>х</a:t>
            </a:r>
            <a:r>
              <a:rPr lang="ru-RU" sz="1800" dirty="0" smtClean="0">
                <a:latin typeface="Times New Roman" pitchFamily="18" charset="0"/>
              </a:rPr>
              <a:t> 12 см.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0066CC"/>
              </a:solidFill>
            </a:endParaRPr>
          </a:p>
        </p:txBody>
      </p:sp>
      <p:pic>
        <p:nvPicPr>
          <p:cNvPr id="8" name="Рисунок 7" descr="20200903_162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57539" y="4200361"/>
            <a:ext cx="281500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200903_1634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60256" y="4126033"/>
            <a:ext cx="2786084" cy="224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786710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50"/>
            <a:ext cx="7972452" cy="364333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003366"/>
                </a:solidFill>
                <a:latin typeface="Times New Roman" pitchFamily="18" charset="0"/>
              </a:rPr>
              <a:t>Материал</a:t>
            </a:r>
            <a:r>
              <a:rPr lang="ru-RU" sz="2000" dirty="0" smtClean="0">
                <a:solidFill>
                  <a:srgbClr val="003366"/>
                </a:solidFill>
              </a:rPr>
              <a:t>. </a:t>
            </a:r>
            <a:r>
              <a:rPr lang="ru-RU" sz="2000" dirty="0" smtClean="0">
                <a:latin typeface="Times New Roman" pitchFamily="18" charset="0"/>
              </a:rPr>
              <a:t>Традиционным и предпочтительным материалом является дерево. В практике работы с песком чаще используются пластиковые ящики, но в них песок не «дышит». </a:t>
            </a:r>
          </a:p>
          <a:p>
            <a:pPr algn="just">
              <a:lnSpc>
                <a:spcPct val="80000"/>
              </a:lnSpc>
            </a:pPr>
            <a:endParaRPr lang="ru-RU" sz="20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003366"/>
                </a:solidFill>
                <a:latin typeface="Times New Roman" pitchFamily="18" charset="0"/>
              </a:rPr>
              <a:t>Цвет</a:t>
            </a:r>
            <a:r>
              <a:rPr lang="ru-RU" sz="2000" dirty="0" smtClean="0">
                <a:solidFill>
                  <a:srgbClr val="003366"/>
                </a:solidFill>
              </a:rPr>
              <a:t>. </a:t>
            </a:r>
            <a:r>
              <a:rPr lang="ru-RU" sz="2000" dirty="0" smtClean="0">
                <a:latin typeface="Times New Roman" pitchFamily="18" charset="0"/>
              </a:rPr>
              <a:t>Традиционная песочница сочетает естественный цвет дерева и </a:t>
            </a:r>
            <a:r>
              <a:rPr lang="ru-RU" sz="2000" dirty="0" err="1" smtClean="0">
                <a:latin typeface="Times New Roman" pitchFamily="18" charset="0"/>
              </a:rPr>
              <a:t>голубой</a:t>
            </a:r>
            <a:r>
              <a:rPr lang="ru-RU" sz="2000" dirty="0" smtClean="0">
                <a:latin typeface="Times New Roman" pitchFamily="18" charset="0"/>
              </a:rPr>
              <a:t> цвет. Дно и борта (за исключением верхней плоскости досок бортов) рекомендуется окрашивать в </a:t>
            </a:r>
            <a:r>
              <a:rPr lang="ru-RU" sz="2000" dirty="0" err="1" smtClean="0">
                <a:latin typeface="Times New Roman" pitchFamily="18" charset="0"/>
              </a:rPr>
              <a:t>голубой</a:t>
            </a:r>
            <a:r>
              <a:rPr lang="ru-RU" sz="2000" dirty="0" smtClean="0">
                <a:latin typeface="Times New Roman" pitchFamily="18" charset="0"/>
              </a:rPr>
              <a:t> цвет: дно символизирует воду, а борта — небо. </a:t>
            </a:r>
            <a:r>
              <a:rPr lang="ru-RU" sz="2000" dirty="0" err="1" smtClean="0">
                <a:latin typeface="Times New Roman" pitchFamily="18" charset="0"/>
              </a:rPr>
              <a:t>Голубой</a:t>
            </a:r>
            <a:r>
              <a:rPr lang="ru-RU" sz="2000" dirty="0" smtClean="0">
                <a:latin typeface="Times New Roman" pitchFamily="18" charset="0"/>
              </a:rPr>
              <a:t> цвет оказывает на человека умиротворяющее воздействие. Кроме того, наполненная песком «</a:t>
            </a:r>
            <a:r>
              <a:rPr lang="ru-RU" sz="2000" dirty="0" err="1" smtClean="0">
                <a:latin typeface="Times New Roman" pitchFamily="18" charset="0"/>
              </a:rPr>
              <a:t>голубая</a:t>
            </a:r>
            <a:r>
              <a:rPr lang="ru-RU" sz="2000" dirty="0" smtClean="0">
                <a:latin typeface="Times New Roman" pitchFamily="18" charset="0"/>
              </a:rPr>
              <a:t>» песочница являет собой миниатюрную модель нашей планеты. Можно экспериментировать и с разноцветными песочницами, когда дно и борта окрашиваются в один или несколько цветов. Зеленый цвет песочницы, также считается благоприятным (погружает ребенка в пространство растительной жизни).</a:t>
            </a:r>
          </a:p>
          <a:p>
            <a:endParaRPr lang="ru-RU" sz="2000" dirty="0" smtClean="0">
              <a:solidFill>
                <a:srgbClr val="0066CC"/>
              </a:solidFill>
            </a:endParaRPr>
          </a:p>
        </p:txBody>
      </p:sp>
      <p:pic>
        <p:nvPicPr>
          <p:cNvPr id="6" name="Рисунок 5" descr="20200903_163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2857488" y="5282806"/>
            <a:ext cx="3500430" cy="1575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858148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00174"/>
            <a:ext cx="8177240" cy="4786346"/>
          </a:xfrm>
        </p:spPr>
        <p:txBody>
          <a:bodyPr/>
          <a:lstStyle/>
          <a:p>
            <a:pPr algn="just"/>
            <a:r>
              <a:rPr lang="ru-RU" sz="1900" dirty="0" smtClean="0">
                <a:latin typeface="Times New Roman" pitchFamily="18" charset="0"/>
              </a:rPr>
              <a:t>Песочница на одну треть или наполовину заполняется чистым (промытым и просеянным), прокаленным в духовом шкафу песком</a:t>
            </a:r>
            <a:endParaRPr lang="en-US" sz="1900" dirty="0" smtClean="0">
              <a:latin typeface="Times New Roman" pitchFamily="18" charset="0"/>
            </a:endParaRPr>
          </a:p>
          <a:p>
            <a:pPr algn="just">
              <a:buNone/>
            </a:pPr>
            <a:r>
              <a:rPr lang="en-US" sz="1900" dirty="0" smtClean="0">
                <a:latin typeface="Times New Roman" pitchFamily="18" charset="0"/>
              </a:rPr>
              <a:t>      </a:t>
            </a:r>
            <a:r>
              <a:rPr lang="ru-RU" sz="1900" dirty="0" smtClean="0">
                <a:latin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</a:rPr>
              <a:t>~</a:t>
            </a:r>
            <a:r>
              <a:rPr lang="ru-RU" sz="1900" dirty="0" smtClean="0">
                <a:latin typeface="Times New Roman" pitchFamily="18" charset="0"/>
              </a:rPr>
              <a:t> 90</a:t>
            </a:r>
            <a:r>
              <a:rPr lang="en-US" sz="1900" dirty="0" smtClean="0">
                <a:latin typeface="Times New Roman" pitchFamily="18" charset="0"/>
              </a:rPr>
              <a:t> ℃ </a:t>
            </a:r>
            <a:r>
              <a:rPr lang="ru-RU" sz="1900" dirty="0" smtClean="0">
                <a:latin typeface="Times New Roman" pitchFamily="18" charset="0"/>
              </a:rPr>
              <a:t> в течение 20 мин., который не реже одного раза в месяц необходимо менять или очищать. </a:t>
            </a:r>
          </a:p>
          <a:p>
            <a:pPr algn="just"/>
            <a:r>
              <a:rPr lang="ru-RU" sz="1900" dirty="0" smtClean="0">
                <a:latin typeface="Times New Roman" pitchFamily="18" charset="0"/>
              </a:rPr>
              <a:t>Для организации игр с песком необходим большой набор миниатюрных предметов и игрушек, в совокупности символизирующих мир. </a:t>
            </a:r>
          </a:p>
          <a:p>
            <a:pPr algn="just">
              <a:buNone/>
            </a:pPr>
            <a:r>
              <a:rPr lang="ru-RU" altLang="ru-RU" sz="19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19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 песочной игре ребенок и педагог легко обмениваются идеями, мыслями, что позволяет построить партнерские, доверительные отношения.</a:t>
            </a:r>
          </a:p>
          <a:p>
            <a:pPr algn="just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2000" b="1" i="1" dirty="0" smtClean="0"/>
          </a:p>
        </p:txBody>
      </p:sp>
      <p:pic>
        <p:nvPicPr>
          <p:cNvPr id="4" name="Рисунок 3" descr="20190216_105741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642910" y="4500570"/>
            <a:ext cx="3500462" cy="2202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200903_114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4134495"/>
            <a:ext cx="3071834" cy="137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G:\песок\SDC19405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 l="18750" t="22223" r="14583"/>
          <a:stretch>
            <a:fillRect/>
          </a:stretch>
        </p:blipFill>
        <p:spPr bwMode="auto">
          <a:xfrm>
            <a:off x="5000628" y="5500702"/>
            <a:ext cx="3000396" cy="123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7786710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2"/>
</p:tagLst>
</file>

<file path=ppt/theme/theme1.xml><?xml version="1.0" encoding="utf-8"?>
<a:theme xmlns:a="http://schemas.openxmlformats.org/drawingml/2006/main" name="Опыт работы Кудриной Н.В. Песочная страна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Опыт работы Кудриной Н.В. Песочная страна</Template>
  <TotalTime>2745</TotalTime>
  <Words>1616</Words>
  <Application>Microsoft Office PowerPoint</Application>
  <PresentationFormat>Экран (4:3)</PresentationFormat>
  <Paragraphs>142</Paragraphs>
  <Slides>20</Slides>
  <Notes>0</Notes>
  <HiddenSlides>0</HiddenSlides>
  <MMClips>20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Опыт работы Кудриной Н.В. Песочная страна</vt:lpstr>
      <vt:lpstr> «Песочные фантазии» для  детей с ОВЗ» </vt:lpstr>
      <vt:lpstr>Слайд 2</vt:lpstr>
      <vt:lpstr>Слайд 3</vt:lpstr>
      <vt:lpstr>Слайд 4</vt:lpstr>
      <vt:lpstr>Слайд 5</vt:lpstr>
      <vt:lpstr>Слайд 6</vt:lpstr>
      <vt:lpstr>Организация занятий с песком</vt:lpstr>
      <vt:lpstr>Слайд 8</vt:lpstr>
      <vt:lpstr>Слайд 9</vt:lpstr>
      <vt:lpstr>Слайд 10</vt:lpstr>
      <vt:lpstr>Перенос традиционных педагогических занятий в песочницу дает больший образовательный эффект, нежели стандартные формы обучения:</vt:lpstr>
      <vt:lpstr>Организация игрового процесса</vt:lpstr>
      <vt:lpstr>Содержание занятия </vt:lpstr>
      <vt:lpstr>Работа над фонетической стороной речи:</vt:lpstr>
      <vt:lpstr>Работа над лексической стороной речи:</vt:lpstr>
      <vt:lpstr> Работа над формированием фразовой речи: </vt:lpstr>
      <vt:lpstr>Дыхательные упражнения: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«Коррекция речевых нарушений у детей средствами песочной терапии»</dc:title>
  <dc:creator>Валя</dc:creator>
  <cp:lastModifiedBy>Юлия</cp:lastModifiedBy>
  <cp:revision>308</cp:revision>
  <dcterms:created xsi:type="dcterms:W3CDTF">2014-10-19T16:24:25Z</dcterms:created>
  <dcterms:modified xsi:type="dcterms:W3CDTF">2020-09-30T21:34:00Z</dcterms:modified>
</cp:coreProperties>
</file>