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730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26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5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9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4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91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23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76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8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9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2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CEA1706-B31F-4E5B-A733-1E6DD6DAE121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88305B-6905-4115-AA87-665642B0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93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5865" y="234177"/>
            <a:ext cx="28602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учреждения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3070" y="1821232"/>
            <a:ext cx="787125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приёмы, как важное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адаптации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94324" y="4905031"/>
            <a:ext cx="15063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8887" y="6068973"/>
            <a:ext cx="1181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1160" y="377742"/>
            <a:ext cx="1870763" cy="1996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1160" y="4465157"/>
            <a:ext cx="2686145" cy="18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98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073" y="568712"/>
            <a:ext cx="4594303" cy="34163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 бабушка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пальчик дедушка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пальчик мама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пальчик папа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пальчик 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и вся моя семья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(поочередно показываем каждый пальчик)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9804" y="568712"/>
            <a:ext cx="4371278" cy="21698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Ротик мой умеет кушать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 дышать, а ушки слушать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глазоньки моргать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Ручки все хватать, хватать (хватаем, поочередно показываем)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705" y="4120264"/>
            <a:ext cx="2231136" cy="238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059" y="3238191"/>
            <a:ext cx="4388817" cy="29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45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717" y="434899"/>
            <a:ext cx="9489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Этап знакомства-сближения со взрослым и детьми в группе завершается </a:t>
            </a:r>
            <a:r>
              <a:rPr lang="ru-RU" sz="3200" b="1" u="sng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играми </a:t>
            </a:r>
            <a:r>
              <a:rPr lang="ru-RU" sz="3200" b="1" u="sng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коллективными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02526" y="3027556"/>
            <a:ext cx="2464420" cy="1338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«Ножки»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4732" y="1975990"/>
            <a:ext cx="3200400" cy="14719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«Пузырь»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842918" y="2475571"/>
            <a:ext cx="2609384" cy="13158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«Лови – лови»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65503" y="4699111"/>
            <a:ext cx="2542478" cy="118203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«Карусели»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04410" y="4576448"/>
            <a:ext cx="3166947" cy="119318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«Куклы пляшут»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4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0232" y="222354"/>
            <a:ext cx="7312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подвижные игры с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правилами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223023" y="1204333"/>
            <a:ext cx="3992137" cy="1527716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«Зайка»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412596" y="3757961"/>
            <a:ext cx="4204008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«Воробушки и автомобиль»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3312155" y="1204333"/>
            <a:ext cx="5329797" cy="20964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«Лохматый пес»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7861610" y="747133"/>
            <a:ext cx="4906536" cy="2160991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«Кот и мыши»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4850780" y="3479179"/>
            <a:ext cx="3668751" cy="2631689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«Солнышко и дождик»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8753707" y="3657598"/>
            <a:ext cx="3122342" cy="227484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«Курочка-хохлатка»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9828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188" y="255808"/>
            <a:ext cx="9463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игры стимулируют развитие процессуальной игры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35621" y="1260088"/>
            <a:ext cx="3479180" cy="21075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«Мишка заболел»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6099716" y="1260088"/>
            <a:ext cx="3691055" cy="2241395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«Совместный обед»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2029521" y="4081347"/>
            <a:ext cx="3323063" cy="1940312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«Кукла хочет спать»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7729905" y="4081347"/>
            <a:ext cx="4121732" cy="2029521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«Погладим белье»</a:t>
            </a:r>
          </a:p>
        </p:txBody>
      </p:sp>
    </p:spTree>
    <p:extLst>
      <p:ext uri="{BB962C8B-B14F-4D97-AF65-F5344CB8AC3E}">
        <p14:creationId xmlns:p14="http://schemas.microsoft.com/office/powerpoint/2010/main" xmlns="" val="165607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834" y="243535"/>
            <a:ext cx="899903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Необходимо, по возможности, подбирать специальные игры, которые помогают детям справиться с напряженной, стрессовой ситуацией в период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привыкания.</a:t>
            </a:r>
            <a:endParaRPr lang="ru-RU" sz="14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053" y="1166865"/>
            <a:ext cx="3198541" cy="3198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05" y="4112282"/>
            <a:ext cx="3137209" cy="2352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316" y="3719471"/>
            <a:ext cx="2745718" cy="2745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350" y="1295641"/>
            <a:ext cx="3908503" cy="2171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656" y="3998251"/>
            <a:ext cx="4726418" cy="21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91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1771" y="264316"/>
            <a:ext cx="3495429" cy="3069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10" y="2798955"/>
            <a:ext cx="3735659" cy="3735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2195" y="3334214"/>
            <a:ext cx="3107952" cy="310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535" y="471861"/>
            <a:ext cx="3657600" cy="2654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244" y="3349388"/>
            <a:ext cx="2962507" cy="2962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38" y="471861"/>
            <a:ext cx="2691161" cy="20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2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27" y="610482"/>
            <a:ext cx="3028370" cy="192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28" y="2988526"/>
            <a:ext cx="3501483" cy="3501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756" y="3335099"/>
            <a:ext cx="4304369" cy="2848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1796" y="610482"/>
            <a:ext cx="2998926" cy="192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041" y="610482"/>
            <a:ext cx="3735011" cy="24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55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225" y="502455"/>
            <a:ext cx="87537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играм, проводимым в адаптационный период:</a:t>
            </a:r>
            <a:endParaRPr lang="ru-RU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они должны быть фронтальными, чтобы не один ребенок не чувствовал себя обделенным вниманием;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-не должны быть слишком длительными (лучше играть с детьми по нескольку раз в день, но понемногу);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-должны использоваться копии реальных предметов, а не их заместители;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-всем детям предлагаются одинаковые предметы;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-инициатором игры выступает взрослый.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0682" y="3851227"/>
            <a:ext cx="3245707" cy="28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59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962" y="353827"/>
            <a:ext cx="665105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игр в период адаптации:</a:t>
            </a:r>
            <a:endParaRPr lang="ru-RU" sz="24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356" y="942899"/>
            <a:ext cx="10638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1: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Первое, и самое важное, правило — </a:t>
            </a: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добровольность участия в игре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Необходимо добиться того, чтобы ребенок захотел принять участие в предложенной игре. Заставляя, мы можем вызывать в малыше чувство протеста, негативизма, а в этом случае эффекта от игры ожидать не стоит. Напротив, увидев, как играют другие, увлекшись, ребенок сам включается в игру.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2: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должен стать непосредственным участником игры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Своими действиями, эмоциональным общением с детьми он вовлекает их в игровую деятельность, делает ее важной и значимой для них. Он становится как бы центром притяжения в игре. Это особенно важно на первых этапах знакомства с новой игрой. В то же время взрослый организовывает и направляет игру. Таким образом, второе правило заключается в том, что взрослый совмещает две роли — участника и организатора. Причем совмещать эти роли взрослый должен и в дальнейшем.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26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108" y="462732"/>
            <a:ext cx="102145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3: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Многократное повторение игр, которое является необходимым условием развивающего эффекта.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Воспитанники по-разному и в разном темпе принимают и усваивают новое. Систематически участвуя в той или иной игре, дети начинают понимать ее содержание, лучше выполнять условия, которые создают игры для освоения и применения нового опыта.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4: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Наглядный материал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(определенные игрушки, различные предметы и т.д.) надо беречь,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нельзя его превращать в обычный, всегда доступный. Во-первых, так он дольше сохранится, а во-вторых, этот материал долго останется для детей необычным.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5: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не должен оценивать действия ребенка: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слова типа «Неверно, не так» или «Молодец, правильно» в данном случае не используются. Дайте ребенку возможность проявить, выразить себя, не загоняйте его в свои, даже самые лучшие, рамки. Он по-своему видит мир, у него есть свой взгляд на вещи, помогите ему выразить все это!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8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357" y="185352"/>
            <a:ext cx="7500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Роль игры в период адаптации</a:t>
            </a:r>
            <a:endParaRPr lang="ru-RU" sz="40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816" y="1377945"/>
            <a:ext cx="96382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расслабляющим средством в период адаптации для дошкольника является игровая деятельность, направленная на формирование эмоциональных контактов "ребенок - взрослый" и "ребенок - ребенок".</a:t>
            </a:r>
            <a:endParaRPr lang="ru-RU" sz="3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778" y="4399006"/>
            <a:ext cx="2442995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33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037" y="758283"/>
            <a:ext cx="6021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Segoe Print" pitchFamily="2" charset="0"/>
              </a:rPr>
              <a:t>Любая игра- это прекрасная возможность найти с ребенком общий язык. Со временем они не вспомнят  как играли, а вот с кем играли будут помнить всегда.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7791" y="390293"/>
            <a:ext cx="3419673" cy="3045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37" y="3435939"/>
            <a:ext cx="5035393" cy="302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598" y="3435939"/>
            <a:ext cx="3975652" cy="30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90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388" y="2182626"/>
            <a:ext cx="7758855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60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183" y="463964"/>
            <a:ext cx="2716987" cy="2419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83" y="4025591"/>
            <a:ext cx="2707926" cy="24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07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384" y="117557"/>
            <a:ext cx="9588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игр в период адаптации</a:t>
            </a:r>
            <a:endParaRPr lang="ru-RU" sz="40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049" y="1008779"/>
            <a:ext cx="10700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игр в период адаптации ребенка в детском саду – формирование эмоционального контакта, доверия детей к воспитателю, доброго (как мама), всегда готового прийти на помощь, а также интересного партнера в игре. Такое эмоциональное общение возникает на основе совместных действий, сопровождаемых улыбкой, ласковой интонацией, проявлением заботы к каждому малышу.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Когда дети играют, они выражают собственную индивидуальность и развивают внутренние личностные качества.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044" y="5029199"/>
            <a:ext cx="2232187" cy="13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18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260" y="210066"/>
            <a:ext cx="5597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Преимущества игры 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978" y="1161824"/>
            <a:ext cx="9366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маленькому ребенку ощутить себя всемогущим;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испытывать разочарования от того, что он мал и беспомощен, что должен исполнять чужие распоряжения;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познать окружающий мир, развить самоуважение, достигать успеха в собственных глазах;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искусство общения;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управлять своими чувствами;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пережить массу эмоций.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7166" y="3830594"/>
            <a:ext cx="3062465" cy="27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37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098" y="355047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Желательно придерживаться в игровой деятельности в период адаптации определенной системности. В период адаптации первоначальные игры должны быть направлены на сплочение детей друг с другом и воспитателем.</a:t>
            </a:r>
            <a:endParaRPr lang="ru-RU" sz="2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24468" y="2007221"/>
            <a:ext cx="4159405" cy="1906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Знакомство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6969512" y="1929161"/>
            <a:ext cx="4438186" cy="2085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Игры с использованием игрушек и предметов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1182029" y="4510668"/>
            <a:ext cx="3735658" cy="16726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Контакт руками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6791093" y="4348976"/>
            <a:ext cx="3836019" cy="19960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Телесный контакт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6973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4214" y="424488"/>
            <a:ext cx="919276" cy="597666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ru-RU" b="1" dirty="0"/>
              <a:t>Кроме этого, игры, направленные на формирование общения, требуют</a:t>
            </a:r>
          </a:p>
          <a:p>
            <a:pPr algn="ctr"/>
            <a:r>
              <a:rPr lang="ru-RU" b="1" dirty="0"/>
              <a:t>соблюдения нескольких условий: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43562" y="424488"/>
            <a:ext cx="657921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Во-первых,</a:t>
            </a:r>
            <a:r>
              <a:rPr lang="ru-RU" dirty="0">
                <a:solidFill>
                  <a:schemeClr val="tx1"/>
                </a:solidFill>
              </a:rPr>
              <a:t> взрослый проявляет большую заинтересованность в игре, активно организует взаимодействие с ребенком, прилагает усилия, чтобы увлечь ребенка игрой;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43562" y="1690054"/>
            <a:ext cx="6579217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Во-вторых,</a:t>
            </a:r>
            <a:r>
              <a:rPr lang="ru-RU" dirty="0">
                <a:solidFill>
                  <a:schemeClr val="tx1"/>
                </a:solidFill>
              </a:rPr>
              <a:t> взрослый сопровождает игровые действия комментариями, описывая словами все этапы игры.  Во многих играх используются стихотворения и </a:t>
            </a:r>
            <a:r>
              <a:rPr lang="ru-RU" dirty="0" err="1">
                <a:solidFill>
                  <a:schemeClr val="tx1"/>
                </a:solidFill>
              </a:rPr>
              <a:t>потешки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43562" y="2955620"/>
            <a:ext cx="6579217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В-третьих,</a:t>
            </a:r>
            <a:r>
              <a:rPr lang="ru-RU" dirty="0">
                <a:solidFill>
                  <a:schemeClr val="tx1"/>
                </a:solidFill>
              </a:rPr>
              <a:t> взрослый делает всё, чтобы создать во время игры комфортную, теплую атмосферу.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43562" y="4221186"/>
            <a:ext cx="6579217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В-четвертых,</a:t>
            </a:r>
            <a:r>
              <a:rPr lang="ru-RU" dirty="0">
                <a:solidFill>
                  <a:schemeClr val="tx1"/>
                </a:solidFill>
              </a:rPr>
              <a:t> взрослый внимательно следит за ходом игры, контролируя ее начало, продолжение и конец.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43562" y="5330636"/>
            <a:ext cx="6579217" cy="11266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В-пятых,</a:t>
            </a:r>
            <a:r>
              <a:rPr lang="ru-RU" dirty="0">
                <a:solidFill>
                  <a:schemeClr val="tx1"/>
                </a:solidFill>
              </a:rPr>
              <a:t> эмоциональные игры, направленные на развитие общения со взрослым и установления с ним контакта, проводятся индивидуально (один взрослый — один ребенок).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644322" y="7471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644322" y="190493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44322" y="329015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644322" y="443306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647965" y="565163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90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790" y="391403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Полезно использовать игры на коленках с детьми раннего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46" y="1176233"/>
            <a:ext cx="2432624" cy="2631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486" y="3588727"/>
            <a:ext cx="2721671" cy="3046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6941" y="4148252"/>
            <a:ext cx="2486722" cy="2486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63" y="1717537"/>
            <a:ext cx="2451719" cy="2252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141" y="1923585"/>
            <a:ext cx="3001832" cy="40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26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66" y="423746"/>
            <a:ext cx="5330283" cy="424731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Игра: «Раз, два, три, бум!»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-Усадите ребенка на колени лицом к себе.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-Произнесите: «Раз, два, три, бум!» – и очень аккуратно прижмите лоб ребенка к себе.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теми же словами прижмите нос ребенка к себе.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-Продолжайте в том же духе, каждый раз на слове «бум» прижимая к себе разные части тела ребенка: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локти, колени, щеки, уши, подбородок.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1355" y="423746"/>
            <a:ext cx="4880517" cy="54938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Игра: «Игра в объятия»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Чаще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обнимайте малыша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очень полезно для развития его мозга. Еще важнее – в минуту опасности.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Если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забредет туда, где ему не следует находиться, подхватите его на руки, прижмите к себе и объясните: «Туда тебе ходить нельзя – это опасно». По тону вашего голоса он поймет, что совершил что – то нехорошее. По объятию при произнесении этих слов он почувствует, что вы заботитесь о нем и хотите его защитить. Это повышает уровень взаимного доверия.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04" y="4884233"/>
            <a:ext cx="1684607" cy="1760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98049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084" y="130801"/>
            <a:ext cx="4793043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90" y="885495"/>
            <a:ext cx="3988235" cy="231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787" y="885495"/>
            <a:ext cx="4012734" cy="257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012642"/>
            <a:ext cx="4980878" cy="209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954" y="3707542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490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167</TotalTime>
  <Words>452</Words>
  <Application>Microsoft Office PowerPoint</Application>
  <PresentationFormat>Произвольный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Marat</cp:lastModifiedBy>
  <cp:revision>65</cp:revision>
  <dcterms:created xsi:type="dcterms:W3CDTF">2020-01-30T15:35:48Z</dcterms:created>
  <dcterms:modified xsi:type="dcterms:W3CDTF">2020-02-01T15:03:07Z</dcterms:modified>
</cp:coreProperties>
</file>